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7" r:id="rId2"/>
    <p:sldId id="261" r:id="rId3"/>
    <p:sldId id="265" r:id="rId4"/>
    <p:sldId id="263" r:id="rId5"/>
    <p:sldId id="264" r:id="rId6"/>
    <p:sldId id="266" r:id="rId7"/>
    <p:sldId id="267" r:id="rId8"/>
    <p:sldId id="268" r:id="rId9"/>
    <p:sldId id="269" r:id="rId10"/>
    <p:sldId id="262" r:id="rId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D642"/>
    <a:srgbClr val="8ECD07"/>
    <a:srgbClr val="63B4F8"/>
    <a:srgbClr val="11AC68"/>
    <a:srgbClr val="14550E"/>
    <a:srgbClr val="E3E7E2"/>
    <a:srgbClr val="9BBB59"/>
    <a:srgbClr val="D9002C"/>
    <a:srgbClr val="5690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1" d="100"/>
          <a:sy n="81" d="100"/>
        </p:scale>
        <p:origin x="730" y="4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211422-AC1A-42F3-AC24-633B9ABA8139}" type="datetimeFigureOut">
              <a:rPr lang="en-IN" smtClean="0"/>
              <a:t>04-06-2022</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6DC36F-4DFD-4F23-A831-236D1A157BCE}" type="slidenum">
              <a:rPr lang="en-IN" smtClean="0"/>
              <a:t>‹#›</a:t>
            </a:fld>
            <a:endParaRPr lang="en-IN"/>
          </a:p>
        </p:txBody>
      </p:sp>
    </p:spTree>
    <p:extLst>
      <p:ext uri="{BB962C8B-B14F-4D97-AF65-F5344CB8AC3E}">
        <p14:creationId xmlns:p14="http://schemas.microsoft.com/office/powerpoint/2010/main" val="354067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a7427b8f7c_0_5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a7427b8f7c_0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71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a7427b8f7c_0_3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a7427b8f7c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0208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53e8b4ba91_0_4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53e8b4ba91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31756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a7427b8f7c_0_16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a7427b8f7c_0_1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5572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813E943-BD36-46D9-8194-9E9084789759}" type="datetimeFigureOut">
              <a:rPr lang="en-US" smtClean="0"/>
              <a:t>6/4/2022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8EAB95-576D-43B0-A788-59D0B63FD6A4}"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813E943-BD36-46D9-8194-9E9084789759}" type="datetimeFigureOut">
              <a:rPr lang="en-US" smtClean="0"/>
              <a:t>6/4/2022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8EAB95-576D-43B0-A788-59D0B63FD6A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13E943-BD36-46D9-8194-9E9084789759}" type="datetimeFigureOut">
              <a:rPr lang="en-US" smtClean="0"/>
              <a:t>6/4/2022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8EAB95-576D-43B0-A788-59D0B63FD6A4}"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13E943-BD36-46D9-8194-9E9084789759}" type="datetimeFigureOut">
              <a:rPr lang="en-US" smtClean="0"/>
              <a:t>6/4/2022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8EAB95-576D-43B0-A788-59D0B63FD6A4}"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0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xmlns="" id="{A50597AB-9977-475F-BECA-6E71A973459B}"/>
              </a:ext>
            </a:extLst>
          </p:cNvPr>
          <p:cNvSpPr>
            <a:spLocks noGrp="1"/>
          </p:cNvSpPr>
          <p:nvPr>
            <p:ph type="pic" sz="quarter" idx="10"/>
          </p:nvPr>
        </p:nvSpPr>
        <p:spPr>
          <a:xfrm>
            <a:off x="3053443" y="867229"/>
            <a:ext cx="3037115" cy="4746171"/>
          </a:xfrm>
          <a:custGeom>
            <a:avLst/>
            <a:gdLst>
              <a:gd name="connsiteX0" fmla="*/ 866862 w 4049486"/>
              <a:gd name="connsiteY0" fmla="*/ 1763068 h 4746171"/>
              <a:gd name="connsiteX1" fmla="*/ 866862 w 4049486"/>
              <a:gd name="connsiteY1" fmla="*/ 2983103 h 4746171"/>
              <a:gd name="connsiteX2" fmla="*/ 3182624 w 4049486"/>
              <a:gd name="connsiteY2" fmla="*/ 2983103 h 4746171"/>
              <a:gd name="connsiteX3" fmla="*/ 3182624 w 4049486"/>
              <a:gd name="connsiteY3" fmla="*/ 1763068 h 4746171"/>
              <a:gd name="connsiteX4" fmla="*/ 0 w 4049486"/>
              <a:gd name="connsiteY4" fmla="*/ 0 h 4746171"/>
              <a:gd name="connsiteX5" fmla="*/ 4049486 w 4049486"/>
              <a:gd name="connsiteY5" fmla="*/ 0 h 4746171"/>
              <a:gd name="connsiteX6" fmla="*/ 4049486 w 4049486"/>
              <a:gd name="connsiteY6" fmla="*/ 4746171 h 4746171"/>
              <a:gd name="connsiteX7" fmla="*/ 0 w 4049486"/>
              <a:gd name="connsiteY7" fmla="*/ 4746171 h 4746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9486" h="4746171">
                <a:moveTo>
                  <a:pt x="866862" y="1763068"/>
                </a:moveTo>
                <a:lnTo>
                  <a:pt x="866862" y="2983103"/>
                </a:lnTo>
                <a:lnTo>
                  <a:pt x="3182624" y="2983103"/>
                </a:lnTo>
                <a:lnTo>
                  <a:pt x="3182624" y="1763068"/>
                </a:lnTo>
                <a:close/>
                <a:moveTo>
                  <a:pt x="0" y="0"/>
                </a:moveTo>
                <a:lnTo>
                  <a:pt x="4049486" y="0"/>
                </a:lnTo>
                <a:lnTo>
                  <a:pt x="4049486" y="4746171"/>
                </a:lnTo>
                <a:lnTo>
                  <a:pt x="0" y="4746171"/>
                </a:lnTo>
                <a:close/>
              </a:path>
            </a:pathLst>
          </a:custGeom>
        </p:spPr>
        <p:txBody>
          <a:bodyPr wrap="square">
            <a:noAutofit/>
          </a:bodyPr>
          <a:lstStyle>
            <a:lvl1pPr>
              <a:defRPr sz="900"/>
            </a:lvl1pPr>
          </a:lstStyle>
          <a:p>
            <a:endParaRPr lang="en-ID"/>
          </a:p>
        </p:txBody>
      </p:sp>
    </p:spTree>
    <p:extLst>
      <p:ext uri="{BB962C8B-B14F-4D97-AF65-F5344CB8AC3E}">
        <p14:creationId xmlns:p14="http://schemas.microsoft.com/office/powerpoint/2010/main" val="15175215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5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xmlns="" id="{DE98F9E1-C7BA-4A56-AFFF-E191C0F82683}"/>
              </a:ext>
            </a:extLst>
          </p:cNvPr>
          <p:cNvSpPr>
            <a:spLocks noGrp="1"/>
          </p:cNvSpPr>
          <p:nvPr>
            <p:ph type="pic" sz="quarter" idx="10"/>
          </p:nvPr>
        </p:nvSpPr>
        <p:spPr>
          <a:xfrm>
            <a:off x="-1" y="0"/>
            <a:ext cx="4595059" cy="6105832"/>
          </a:xfrm>
          <a:custGeom>
            <a:avLst/>
            <a:gdLst>
              <a:gd name="connsiteX0" fmla="*/ 1850570 w 6126745"/>
              <a:gd name="connsiteY0" fmla="*/ 376387 h 6105832"/>
              <a:gd name="connsiteX1" fmla="*/ 3282932 w 6126745"/>
              <a:gd name="connsiteY1" fmla="*/ 1808748 h 6105832"/>
              <a:gd name="connsiteX2" fmla="*/ 1850570 w 6126745"/>
              <a:gd name="connsiteY2" fmla="*/ 3241110 h 6105832"/>
              <a:gd name="connsiteX3" fmla="*/ 418209 w 6126745"/>
              <a:gd name="connsiteY3" fmla="*/ 1808748 h 6105832"/>
              <a:gd name="connsiteX4" fmla="*/ 1850570 w 6126745"/>
              <a:gd name="connsiteY4" fmla="*/ 376387 h 6105832"/>
              <a:gd name="connsiteX5" fmla="*/ 2970233 w 6126745"/>
              <a:gd name="connsiteY5" fmla="*/ 0 h 6105832"/>
              <a:gd name="connsiteX6" fmla="*/ 5716027 w 6126745"/>
              <a:gd name="connsiteY6" fmla="*/ 0 h 6105832"/>
              <a:gd name="connsiteX7" fmla="*/ 5790703 w 6126745"/>
              <a:gd name="connsiteY7" fmla="*/ 165179 h 6105832"/>
              <a:gd name="connsiteX8" fmla="*/ 6126745 w 6126745"/>
              <a:gd name="connsiteY8" fmla="*/ 1829659 h 6105832"/>
              <a:gd name="connsiteX9" fmla="*/ 1850571 w 6126745"/>
              <a:gd name="connsiteY9" fmla="*/ 6105832 h 6105832"/>
              <a:gd name="connsiteX10" fmla="*/ 186092 w 6126745"/>
              <a:gd name="connsiteY10" fmla="*/ 5769790 h 6105832"/>
              <a:gd name="connsiteX11" fmla="*/ 1 w 6126745"/>
              <a:gd name="connsiteY11" fmla="*/ 5685660 h 6105832"/>
              <a:gd name="connsiteX12" fmla="*/ 1 w 6126745"/>
              <a:gd name="connsiteY12" fmla="*/ 2914899 h 6105832"/>
              <a:gd name="connsiteX13" fmla="*/ 70048 w 6126745"/>
              <a:gd name="connsiteY13" fmla="*/ 3030200 h 6105832"/>
              <a:gd name="connsiteX14" fmla="*/ 1850571 w 6126745"/>
              <a:gd name="connsiteY14" fmla="*/ 3976896 h 6105832"/>
              <a:gd name="connsiteX15" fmla="*/ 3997809 w 6126745"/>
              <a:gd name="connsiteY15" fmla="*/ 1829659 h 6105832"/>
              <a:gd name="connsiteX16" fmla="*/ 3051113 w 6126745"/>
              <a:gd name="connsiteY16" fmla="*/ 49136 h 6105832"/>
              <a:gd name="connsiteX17" fmla="*/ 0 w 6126745"/>
              <a:gd name="connsiteY17" fmla="*/ 0 h 6105832"/>
              <a:gd name="connsiteX18" fmla="*/ 730909 w 6126745"/>
              <a:gd name="connsiteY18" fmla="*/ 0 h 6105832"/>
              <a:gd name="connsiteX19" fmla="*/ 650029 w 6126745"/>
              <a:gd name="connsiteY19" fmla="*/ 49136 h 6105832"/>
              <a:gd name="connsiteX20" fmla="*/ 70047 w 6126745"/>
              <a:gd name="connsiteY20" fmla="*/ 629117 h 6105832"/>
              <a:gd name="connsiteX21" fmla="*/ 0 w 6126745"/>
              <a:gd name="connsiteY21" fmla="*/ 744419 h 6105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126745" h="6105832">
                <a:moveTo>
                  <a:pt x="1850570" y="376387"/>
                </a:moveTo>
                <a:cubicBezTo>
                  <a:pt x="2641642" y="376387"/>
                  <a:pt x="3282932" y="1017677"/>
                  <a:pt x="3282932" y="1808748"/>
                </a:cubicBezTo>
                <a:cubicBezTo>
                  <a:pt x="3282932" y="2599819"/>
                  <a:pt x="2641642" y="3241110"/>
                  <a:pt x="1850570" y="3241110"/>
                </a:cubicBezTo>
                <a:cubicBezTo>
                  <a:pt x="1059499" y="3241110"/>
                  <a:pt x="418209" y="2599819"/>
                  <a:pt x="418209" y="1808748"/>
                </a:cubicBezTo>
                <a:cubicBezTo>
                  <a:pt x="418209" y="1017677"/>
                  <a:pt x="1059499" y="376387"/>
                  <a:pt x="1850570" y="376387"/>
                </a:cubicBezTo>
                <a:close/>
                <a:moveTo>
                  <a:pt x="2970233" y="0"/>
                </a:moveTo>
                <a:lnTo>
                  <a:pt x="5716027" y="0"/>
                </a:lnTo>
                <a:lnTo>
                  <a:pt x="5790703" y="165179"/>
                </a:lnTo>
                <a:cubicBezTo>
                  <a:pt x="6007088" y="676773"/>
                  <a:pt x="6126745" y="1239243"/>
                  <a:pt x="6126745" y="1829659"/>
                </a:cubicBezTo>
                <a:cubicBezTo>
                  <a:pt x="6126745" y="4191325"/>
                  <a:pt x="4212238" y="6105832"/>
                  <a:pt x="1850571" y="6105832"/>
                </a:cubicBezTo>
                <a:cubicBezTo>
                  <a:pt x="1260155" y="6105832"/>
                  <a:pt x="697686" y="5986175"/>
                  <a:pt x="186092" y="5769790"/>
                </a:cubicBezTo>
                <a:lnTo>
                  <a:pt x="1" y="5685660"/>
                </a:lnTo>
                <a:lnTo>
                  <a:pt x="1" y="2914899"/>
                </a:lnTo>
                <a:lnTo>
                  <a:pt x="70048" y="3030200"/>
                </a:lnTo>
                <a:cubicBezTo>
                  <a:pt x="455922" y="3601369"/>
                  <a:pt x="1109392" y="3976896"/>
                  <a:pt x="1850571" y="3976896"/>
                </a:cubicBezTo>
                <a:cubicBezTo>
                  <a:pt x="3036458" y="3976896"/>
                  <a:pt x="3997809" y="3015545"/>
                  <a:pt x="3997809" y="1829659"/>
                </a:cubicBezTo>
                <a:cubicBezTo>
                  <a:pt x="3997809" y="1088480"/>
                  <a:pt x="3622281" y="435010"/>
                  <a:pt x="3051113" y="49136"/>
                </a:cubicBezTo>
                <a:close/>
                <a:moveTo>
                  <a:pt x="0" y="0"/>
                </a:moveTo>
                <a:lnTo>
                  <a:pt x="730909" y="0"/>
                </a:lnTo>
                <a:lnTo>
                  <a:pt x="650029" y="49136"/>
                </a:lnTo>
                <a:cubicBezTo>
                  <a:pt x="421562" y="203485"/>
                  <a:pt x="224397" y="400651"/>
                  <a:pt x="70047" y="629117"/>
                </a:cubicBezTo>
                <a:lnTo>
                  <a:pt x="0" y="744419"/>
                </a:lnTo>
                <a:close/>
              </a:path>
            </a:pathLst>
          </a:custGeom>
        </p:spPr>
        <p:txBody>
          <a:bodyPr wrap="square">
            <a:noAutofit/>
          </a:bodyPr>
          <a:lstStyle>
            <a:lvl1pPr>
              <a:defRPr sz="900"/>
            </a:lvl1pPr>
          </a:lstStyle>
          <a:p>
            <a:endParaRPr lang="en-ID"/>
          </a:p>
        </p:txBody>
      </p:sp>
    </p:spTree>
    <p:extLst>
      <p:ext uri="{BB962C8B-B14F-4D97-AF65-F5344CB8AC3E}">
        <p14:creationId xmlns:p14="http://schemas.microsoft.com/office/powerpoint/2010/main" val="14793879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8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xmlns="" id="{4D31BB21-AD31-4DBC-84FC-9E821AABD60C}"/>
              </a:ext>
            </a:extLst>
          </p:cNvPr>
          <p:cNvSpPr>
            <a:spLocks noGrp="1"/>
          </p:cNvSpPr>
          <p:nvPr>
            <p:ph type="pic" sz="quarter" idx="10"/>
          </p:nvPr>
        </p:nvSpPr>
        <p:spPr>
          <a:xfrm>
            <a:off x="4869319" y="1"/>
            <a:ext cx="1618846" cy="5152193"/>
          </a:xfrm>
          <a:custGeom>
            <a:avLst/>
            <a:gdLst>
              <a:gd name="connsiteX0" fmla="*/ 0 w 2158461"/>
              <a:gd name="connsiteY0" fmla="*/ 0 h 5152193"/>
              <a:gd name="connsiteX1" fmla="*/ 2158461 w 2158461"/>
              <a:gd name="connsiteY1" fmla="*/ 0 h 5152193"/>
              <a:gd name="connsiteX2" fmla="*/ 2158461 w 2158461"/>
              <a:gd name="connsiteY2" fmla="*/ 5152193 h 5152193"/>
              <a:gd name="connsiteX3" fmla="*/ 0 w 2158461"/>
              <a:gd name="connsiteY3" fmla="*/ 5152193 h 5152193"/>
            </a:gdLst>
            <a:ahLst/>
            <a:cxnLst>
              <a:cxn ang="0">
                <a:pos x="connsiteX0" y="connsiteY0"/>
              </a:cxn>
              <a:cxn ang="0">
                <a:pos x="connsiteX1" y="connsiteY1"/>
              </a:cxn>
              <a:cxn ang="0">
                <a:pos x="connsiteX2" y="connsiteY2"/>
              </a:cxn>
              <a:cxn ang="0">
                <a:pos x="connsiteX3" y="connsiteY3"/>
              </a:cxn>
            </a:cxnLst>
            <a:rect l="l" t="t" r="r" b="b"/>
            <a:pathLst>
              <a:path w="2158461" h="5152193">
                <a:moveTo>
                  <a:pt x="0" y="0"/>
                </a:moveTo>
                <a:lnTo>
                  <a:pt x="2158461" y="0"/>
                </a:lnTo>
                <a:lnTo>
                  <a:pt x="2158461" y="5152193"/>
                </a:lnTo>
                <a:lnTo>
                  <a:pt x="0" y="5152193"/>
                </a:lnTo>
                <a:close/>
              </a:path>
            </a:pathLst>
          </a:custGeom>
        </p:spPr>
        <p:txBody>
          <a:bodyPr wrap="square">
            <a:noAutofit/>
          </a:bodyPr>
          <a:lstStyle>
            <a:lvl1pPr>
              <a:defRPr sz="900"/>
            </a:lvl1pPr>
          </a:lstStyle>
          <a:p>
            <a:endParaRPr lang="en-ID"/>
          </a:p>
        </p:txBody>
      </p:sp>
      <p:sp>
        <p:nvSpPr>
          <p:cNvPr id="8" name="Picture Placeholder 7">
            <a:extLst>
              <a:ext uri="{FF2B5EF4-FFF2-40B4-BE49-F238E27FC236}">
                <a16:creationId xmlns:a16="http://schemas.microsoft.com/office/drawing/2014/main" xmlns="" id="{DD16D00C-ECAF-401B-A6C6-CB1EB1100E35}"/>
              </a:ext>
            </a:extLst>
          </p:cNvPr>
          <p:cNvSpPr>
            <a:spLocks noGrp="1"/>
          </p:cNvSpPr>
          <p:nvPr>
            <p:ph type="pic" sz="quarter" idx="11"/>
          </p:nvPr>
        </p:nvSpPr>
        <p:spPr>
          <a:xfrm>
            <a:off x="6674031" y="1705808"/>
            <a:ext cx="1618846" cy="5152193"/>
          </a:xfrm>
          <a:custGeom>
            <a:avLst/>
            <a:gdLst>
              <a:gd name="connsiteX0" fmla="*/ 0 w 2158461"/>
              <a:gd name="connsiteY0" fmla="*/ 0 h 5152193"/>
              <a:gd name="connsiteX1" fmla="*/ 2158461 w 2158461"/>
              <a:gd name="connsiteY1" fmla="*/ 0 h 5152193"/>
              <a:gd name="connsiteX2" fmla="*/ 2158461 w 2158461"/>
              <a:gd name="connsiteY2" fmla="*/ 5152193 h 5152193"/>
              <a:gd name="connsiteX3" fmla="*/ 0 w 2158461"/>
              <a:gd name="connsiteY3" fmla="*/ 5152193 h 5152193"/>
            </a:gdLst>
            <a:ahLst/>
            <a:cxnLst>
              <a:cxn ang="0">
                <a:pos x="connsiteX0" y="connsiteY0"/>
              </a:cxn>
              <a:cxn ang="0">
                <a:pos x="connsiteX1" y="connsiteY1"/>
              </a:cxn>
              <a:cxn ang="0">
                <a:pos x="connsiteX2" y="connsiteY2"/>
              </a:cxn>
              <a:cxn ang="0">
                <a:pos x="connsiteX3" y="connsiteY3"/>
              </a:cxn>
            </a:cxnLst>
            <a:rect l="l" t="t" r="r" b="b"/>
            <a:pathLst>
              <a:path w="2158461" h="5152193">
                <a:moveTo>
                  <a:pt x="0" y="0"/>
                </a:moveTo>
                <a:lnTo>
                  <a:pt x="2158461" y="0"/>
                </a:lnTo>
                <a:lnTo>
                  <a:pt x="2158461" y="5152193"/>
                </a:lnTo>
                <a:lnTo>
                  <a:pt x="0" y="5152193"/>
                </a:lnTo>
                <a:close/>
              </a:path>
            </a:pathLst>
          </a:custGeom>
        </p:spPr>
        <p:txBody>
          <a:bodyPr wrap="square">
            <a:noAutofit/>
          </a:bodyPr>
          <a:lstStyle>
            <a:lvl1pPr>
              <a:defRPr sz="900"/>
            </a:lvl1pPr>
          </a:lstStyle>
          <a:p>
            <a:endParaRPr lang="en-ID"/>
          </a:p>
        </p:txBody>
      </p:sp>
    </p:spTree>
    <p:extLst>
      <p:ext uri="{BB962C8B-B14F-4D97-AF65-F5344CB8AC3E}">
        <p14:creationId xmlns:p14="http://schemas.microsoft.com/office/powerpoint/2010/main" val="22592127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1_Title 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548033"/>
            <a:ext cx="8229600" cy="4048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29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extLst>
      <p:ext uri="{BB962C8B-B14F-4D97-AF65-F5344CB8AC3E}">
        <p14:creationId xmlns:p14="http://schemas.microsoft.com/office/powerpoint/2010/main" val="1182822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13E943-BD36-46D9-8194-9E9084789759}" type="datetimeFigureOut">
              <a:rPr lang="en-US" smtClean="0"/>
              <a:t>6/4/2022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8EAB95-576D-43B0-A788-59D0B63FD6A4}"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813E943-BD36-46D9-8194-9E9084789759}" type="datetimeFigureOut">
              <a:rPr lang="en-US" smtClean="0"/>
              <a:t>6/4/2022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8EAB95-576D-43B0-A788-59D0B63FD6A4}"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813E943-BD36-46D9-8194-9E9084789759}" type="datetimeFigureOut">
              <a:rPr lang="en-US" smtClean="0"/>
              <a:t>6/4/2022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8EAB95-576D-43B0-A788-59D0B63FD6A4}"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813E943-BD36-46D9-8194-9E9084789759}" type="datetimeFigureOut">
              <a:rPr lang="en-US" smtClean="0"/>
              <a:t>6/4/2022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8EAB95-576D-43B0-A788-59D0B63FD6A4}"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813E943-BD36-46D9-8194-9E9084789759}" type="datetimeFigureOut">
              <a:rPr lang="en-US" smtClean="0"/>
              <a:t>6/4/2022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8EAB95-576D-43B0-A788-59D0B63FD6A4}" type="slidenum">
              <a:rPr lang="en-US" smtClean="0"/>
              <a:t>‹#›</a:t>
            </a:fld>
            <a:endParaRPr lang="en-US"/>
          </a:p>
        </p:txBody>
      </p:sp>
      <p:sp>
        <p:nvSpPr>
          <p:cNvPr id="6" name="Oval 5">
            <a:extLst>
              <a:ext uri="{FF2B5EF4-FFF2-40B4-BE49-F238E27FC236}">
                <a16:creationId xmlns="" xmlns:a16="http://schemas.microsoft.com/office/drawing/2014/main" id="{FB5211CD-52F0-BBA0-E685-3CDD5D8D2BB9}"/>
              </a:ext>
            </a:extLst>
          </p:cNvPr>
          <p:cNvSpPr/>
          <p:nvPr userDrawn="1"/>
        </p:nvSpPr>
        <p:spPr>
          <a:xfrm>
            <a:off x="2426899" y="1421081"/>
            <a:ext cx="4300518" cy="4300508"/>
          </a:xfrm>
          <a:prstGeom prst="ellipse">
            <a:avLst/>
          </a:prstGeom>
          <a:noFill/>
          <a:ln w="25400" cap="rnd">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reeform: Shape 34">
            <a:extLst>
              <a:ext uri="{FF2B5EF4-FFF2-40B4-BE49-F238E27FC236}">
                <a16:creationId xmlns="" xmlns:a16="http://schemas.microsoft.com/office/drawing/2014/main" id="{C490B75F-CC3C-10F4-B350-B4254754C0B6}"/>
              </a:ext>
            </a:extLst>
          </p:cNvPr>
          <p:cNvSpPr/>
          <p:nvPr userDrawn="1"/>
        </p:nvSpPr>
        <p:spPr>
          <a:xfrm>
            <a:off x="3521468" y="2520794"/>
            <a:ext cx="932827" cy="2101666"/>
          </a:xfrm>
          <a:custGeom>
            <a:avLst/>
            <a:gdLst>
              <a:gd name="connsiteX0" fmla="*/ 1101283 w 1101283"/>
              <a:gd name="connsiteY0" fmla="*/ 0 h 2481199"/>
              <a:gd name="connsiteX1" fmla="*/ 1101283 w 1101283"/>
              <a:gd name="connsiteY1" fmla="*/ 209739 h 2481199"/>
              <a:gd name="connsiteX2" fmla="*/ 1040142 w 1101283"/>
              <a:gd name="connsiteY2" fmla="*/ 219070 h 2481199"/>
              <a:gd name="connsiteX3" fmla="*/ 207572 w 1101283"/>
              <a:gd name="connsiteY3" fmla="*/ 1240599 h 2481199"/>
              <a:gd name="connsiteX4" fmla="*/ 1040142 w 1101283"/>
              <a:gd name="connsiteY4" fmla="*/ 2262128 h 2481199"/>
              <a:gd name="connsiteX5" fmla="*/ 1101283 w 1101283"/>
              <a:gd name="connsiteY5" fmla="*/ 2271460 h 2481199"/>
              <a:gd name="connsiteX6" fmla="*/ 1101283 w 1101283"/>
              <a:gd name="connsiteY6" fmla="*/ 2481199 h 2481199"/>
              <a:gd name="connsiteX7" fmla="*/ 998309 w 1101283"/>
              <a:gd name="connsiteY7" fmla="*/ 2465483 h 2481199"/>
              <a:gd name="connsiteX8" fmla="*/ 0 w 1101283"/>
              <a:gd name="connsiteY8" fmla="*/ 1240599 h 2481199"/>
              <a:gd name="connsiteX9" fmla="*/ 998309 w 1101283"/>
              <a:gd name="connsiteY9" fmla="*/ 15715 h 2481199"/>
              <a:gd name="connsiteX10" fmla="*/ 1101283 w 1101283"/>
              <a:gd name="connsiteY10" fmla="*/ 0 h 248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283" h="2481199">
                <a:moveTo>
                  <a:pt x="1101283" y="0"/>
                </a:moveTo>
                <a:lnTo>
                  <a:pt x="1101283" y="209739"/>
                </a:lnTo>
                <a:lnTo>
                  <a:pt x="1040142" y="219070"/>
                </a:lnTo>
                <a:cubicBezTo>
                  <a:pt x="564995" y="316300"/>
                  <a:pt x="207572" y="736709"/>
                  <a:pt x="207572" y="1240599"/>
                </a:cubicBezTo>
                <a:cubicBezTo>
                  <a:pt x="207572" y="1744489"/>
                  <a:pt x="564995" y="2164899"/>
                  <a:pt x="1040142" y="2262128"/>
                </a:cubicBezTo>
                <a:lnTo>
                  <a:pt x="1101283" y="2271460"/>
                </a:lnTo>
                <a:lnTo>
                  <a:pt x="1101283" y="2481199"/>
                </a:lnTo>
                <a:lnTo>
                  <a:pt x="998309" y="2465483"/>
                </a:lnTo>
                <a:cubicBezTo>
                  <a:pt x="428575" y="2348898"/>
                  <a:pt x="0" y="1844798"/>
                  <a:pt x="0" y="1240599"/>
                </a:cubicBezTo>
                <a:cubicBezTo>
                  <a:pt x="0" y="636400"/>
                  <a:pt x="428575" y="132300"/>
                  <a:pt x="998309" y="15715"/>
                </a:cubicBezTo>
                <a:lnTo>
                  <a:pt x="1101283"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 name="Freeform: Shape 33">
            <a:extLst>
              <a:ext uri="{FF2B5EF4-FFF2-40B4-BE49-F238E27FC236}">
                <a16:creationId xmlns="" xmlns:a16="http://schemas.microsoft.com/office/drawing/2014/main" id="{64771F16-24A0-1071-2298-8BC59D610384}"/>
              </a:ext>
            </a:extLst>
          </p:cNvPr>
          <p:cNvSpPr/>
          <p:nvPr userDrawn="1"/>
        </p:nvSpPr>
        <p:spPr>
          <a:xfrm>
            <a:off x="4706716" y="2520794"/>
            <a:ext cx="932827" cy="2101666"/>
          </a:xfrm>
          <a:custGeom>
            <a:avLst/>
            <a:gdLst>
              <a:gd name="connsiteX0" fmla="*/ 0 w 1101283"/>
              <a:gd name="connsiteY0" fmla="*/ 0 h 2481199"/>
              <a:gd name="connsiteX1" fmla="*/ 102974 w 1101283"/>
              <a:gd name="connsiteY1" fmla="*/ 15715 h 2481199"/>
              <a:gd name="connsiteX2" fmla="*/ 1101283 w 1101283"/>
              <a:gd name="connsiteY2" fmla="*/ 1240599 h 2481199"/>
              <a:gd name="connsiteX3" fmla="*/ 102974 w 1101283"/>
              <a:gd name="connsiteY3" fmla="*/ 2465483 h 2481199"/>
              <a:gd name="connsiteX4" fmla="*/ 0 w 1101283"/>
              <a:gd name="connsiteY4" fmla="*/ 2481199 h 2481199"/>
              <a:gd name="connsiteX5" fmla="*/ 0 w 1101283"/>
              <a:gd name="connsiteY5" fmla="*/ 2271460 h 2481199"/>
              <a:gd name="connsiteX6" fmla="*/ 61141 w 1101283"/>
              <a:gd name="connsiteY6" fmla="*/ 2262128 h 2481199"/>
              <a:gd name="connsiteX7" fmla="*/ 893711 w 1101283"/>
              <a:gd name="connsiteY7" fmla="*/ 1240599 h 2481199"/>
              <a:gd name="connsiteX8" fmla="*/ 61141 w 1101283"/>
              <a:gd name="connsiteY8" fmla="*/ 219070 h 2481199"/>
              <a:gd name="connsiteX9" fmla="*/ 0 w 1101283"/>
              <a:gd name="connsiteY9" fmla="*/ 209739 h 2481199"/>
              <a:gd name="connsiteX10" fmla="*/ 0 w 1101283"/>
              <a:gd name="connsiteY10" fmla="*/ 0 h 248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283" h="2481199">
                <a:moveTo>
                  <a:pt x="0" y="0"/>
                </a:moveTo>
                <a:lnTo>
                  <a:pt x="102974" y="15715"/>
                </a:lnTo>
                <a:cubicBezTo>
                  <a:pt x="672708" y="132300"/>
                  <a:pt x="1101283" y="636400"/>
                  <a:pt x="1101283" y="1240599"/>
                </a:cubicBezTo>
                <a:cubicBezTo>
                  <a:pt x="1101283" y="1844798"/>
                  <a:pt x="672708" y="2348898"/>
                  <a:pt x="102974" y="2465483"/>
                </a:cubicBezTo>
                <a:lnTo>
                  <a:pt x="0" y="2481199"/>
                </a:lnTo>
                <a:lnTo>
                  <a:pt x="0" y="2271460"/>
                </a:lnTo>
                <a:lnTo>
                  <a:pt x="61141" y="2262128"/>
                </a:lnTo>
                <a:cubicBezTo>
                  <a:pt x="536288" y="2164899"/>
                  <a:pt x="893711" y="1744489"/>
                  <a:pt x="893711" y="1240599"/>
                </a:cubicBezTo>
                <a:cubicBezTo>
                  <a:pt x="893711" y="736709"/>
                  <a:pt x="536288" y="316300"/>
                  <a:pt x="61141" y="219070"/>
                </a:cubicBezTo>
                <a:lnTo>
                  <a:pt x="0" y="209739"/>
                </a:ln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 name="Oval 8">
            <a:extLst>
              <a:ext uri="{FF2B5EF4-FFF2-40B4-BE49-F238E27FC236}">
                <a16:creationId xmlns="" xmlns:a16="http://schemas.microsoft.com/office/drawing/2014/main" id="{AF564999-4028-F127-73DE-1EC8EBD51862}"/>
              </a:ext>
            </a:extLst>
          </p:cNvPr>
          <p:cNvSpPr/>
          <p:nvPr userDrawn="1"/>
        </p:nvSpPr>
        <p:spPr>
          <a:xfrm>
            <a:off x="3359718" y="2350841"/>
            <a:ext cx="2441576" cy="2441570"/>
          </a:xfrm>
          <a:prstGeom prst="ellipse">
            <a:avLst/>
          </a:prstGeom>
          <a:noFill/>
          <a:ln w="25400" cap="rnd">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 xmlns:a16="http://schemas.microsoft.com/office/drawing/2014/main" id="{1672429F-A9ED-A522-346B-0AE23F09AB82}"/>
              </a:ext>
            </a:extLst>
          </p:cNvPr>
          <p:cNvSpPr/>
          <p:nvPr userDrawn="1"/>
        </p:nvSpPr>
        <p:spPr>
          <a:xfrm>
            <a:off x="3432870" y="2814137"/>
            <a:ext cx="1917319" cy="1917315"/>
          </a:xfrm>
          <a:prstGeom prst="ellipse">
            <a:avLst/>
          </a:prstGeom>
          <a:solidFill>
            <a:schemeClr val="tx1">
              <a:alpha val="61000"/>
            </a:schemeClr>
          </a:soli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reeform: Shape 96">
            <a:extLst>
              <a:ext uri="{FF2B5EF4-FFF2-40B4-BE49-F238E27FC236}">
                <a16:creationId xmlns="" xmlns:a16="http://schemas.microsoft.com/office/drawing/2014/main" id="{CA3227B3-BD95-BE90-731E-9DFFB518A3F8}"/>
              </a:ext>
            </a:extLst>
          </p:cNvPr>
          <p:cNvSpPr/>
          <p:nvPr userDrawn="1"/>
        </p:nvSpPr>
        <p:spPr>
          <a:xfrm rot="21262495">
            <a:off x="2328641" y="1280752"/>
            <a:ext cx="1565528" cy="1807678"/>
          </a:xfrm>
          <a:custGeom>
            <a:avLst/>
            <a:gdLst>
              <a:gd name="connsiteX0" fmla="*/ 1586293 w 1586293"/>
              <a:gd name="connsiteY0" fmla="*/ 1373791 h 1831657"/>
              <a:gd name="connsiteX1" fmla="*/ 1586293 w 1586293"/>
              <a:gd name="connsiteY1" fmla="*/ 457962 h 1831657"/>
              <a:gd name="connsiteX2" fmla="*/ 793147 w 1586293"/>
              <a:gd name="connsiteY2" fmla="*/ 0 h 1831657"/>
              <a:gd name="connsiteX3" fmla="*/ 0 w 1586293"/>
              <a:gd name="connsiteY3" fmla="*/ 457962 h 1831657"/>
              <a:gd name="connsiteX4" fmla="*/ 0 w 1586293"/>
              <a:gd name="connsiteY4" fmla="*/ 1373791 h 1831657"/>
              <a:gd name="connsiteX5" fmla="*/ 793147 w 1586293"/>
              <a:gd name="connsiteY5" fmla="*/ 1831658 h 183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93" h="1831657">
                <a:moveTo>
                  <a:pt x="1586293" y="1373791"/>
                </a:moveTo>
                <a:lnTo>
                  <a:pt x="1586293" y="457962"/>
                </a:lnTo>
                <a:lnTo>
                  <a:pt x="793147" y="0"/>
                </a:lnTo>
                <a:lnTo>
                  <a:pt x="0" y="457962"/>
                </a:lnTo>
                <a:lnTo>
                  <a:pt x="0" y="1373791"/>
                </a:lnTo>
                <a:lnTo>
                  <a:pt x="793147" y="1831658"/>
                </a:lnTo>
                <a:close/>
              </a:path>
            </a:pathLst>
          </a:custGeom>
          <a:solidFill>
            <a:schemeClr val="tx1">
              <a:alpha val="18000"/>
            </a:schemeClr>
          </a:solidFill>
          <a:ln w="9525" cap="flat">
            <a:noFill/>
            <a:prstDash val="solid"/>
            <a:miter/>
          </a:ln>
          <a:effectLst>
            <a:softEdge rad="330200"/>
          </a:effectLst>
        </p:spPr>
        <p:txBody>
          <a:bodyPr rtlCol="0" anchor="ctr"/>
          <a:lstStyle/>
          <a:p>
            <a:endParaRPr lang="en-IN"/>
          </a:p>
        </p:txBody>
      </p:sp>
      <p:sp>
        <p:nvSpPr>
          <p:cNvPr id="12" name="Freeform: Shape 97">
            <a:extLst>
              <a:ext uri="{FF2B5EF4-FFF2-40B4-BE49-F238E27FC236}">
                <a16:creationId xmlns="" xmlns:a16="http://schemas.microsoft.com/office/drawing/2014/main" id="{DB0F4B44-DB6D-3FF2-3798-FED9FD0CAE96}"/>
              </a:ext>
            </a:extLst>
          </p:cNvPr>
          <p:cNvSpPr/>
          <p:nvPr userDrawn="1"/>
        </p:nvSpPr>
        <p:spPr>
          <a:xfrm>
            <a:off x="1470041" y="2962753"/>
            <a:ext cx="1565528" cy="1807678"/>
          </a:xfrm>
          <a:custGeom>
            <a:avLst/>
            <a:gdLst>
              <a:gd name="connsiteX0" fmla="*/ 1586293 w 1586293"/>
              <a:gd name="connsiteY0" fmla="*/ 1373791 h 1831657"/>
              <a:gd name="connsiteX1" fmla="*/ 1586293 w 1586293"/>
              <a:gd name="connsiteY1" fmla="*/ 457962 h 1831657"/>
              <a:gd name="connsiteX2" fmla="*/ 793147 w 1586293"/>
              <a:gd name="connsiteY2" fmla="*/ 0 h 1831657"/>
              <a:gd name="connsiteX3" fmla="*/ 0 w 1586293"/>
              <a:gd name="connsiteY3" fmla="*/ 457962 h 1831657"/>
              <a:gd name="connsiteX4" fmla="*/ 0 w 1586293"/>
              <a:gd name="connsiteY4" fmla="*/ 1373791 h 1831657"/>
              <a:gd name="connsiteX5" fmla="*/ 793147 w 1586293"/>
              <a:gd name="connsiteY5" fmla="*/ 1831658 h 183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93" h="1831657">
                <a:moveTo>
                  <a:pt x="1586293" y="1373791"/>
                </a:moveTo>
                <a:lnTo>
                  <a:pt x="1586293" y="457962"/>
                </a:lnTo>
                <a:lnTo>
                  <a:pt x="793147" y="0"/>
                </a:lnTo>
                <a:lnTo>
                  <a:pt x="0" y="457962"/>
                </a:lnTo>
                <a:lnTo>
                  <a:pt x="0" y="1373791"/>
                </a:lnTo>
                <a:lnTo>
                  <a:pt x="793147" y="1831658"/>
                </a:lnTo>
                <a:close/>
              </a:path>
            </a:pathLst>
          </a:custGeom>
          <a:solidFill>
            <a:schemeClr val="tx1">
              <a:alpha val="18000"/>
            </a:schemeClr>
          </a:solidFill>
          <a:ln w="9525" cap="flat">
            <a:noFill/>
            <a:prstDash val="solid"/>
            <a:miter/>
          </a:ln>
          <a:effectLst>
            <a:softEdge rad="330200"/>
          </a:effectLst>
        </p:spPr>
        <p:txBody>
          <a:bodyPr rtlCol="0" anchor="ctr"/>
          <a:lstStyle/>
          <a:p>
            <a:endParaRPr lang="en-IN"/>
          </a:p>
        </p:txBody>
      </p:sp>
      <p:sp>
        <p:nvSpPr>
          <p:cNvPr id="13" name="Freeform: Shape 99">
            <a:extLst>
              <a:ext uri="{FF2B5EF4-FFF2-40B4-BE49-F238E27FC236}">
                <a16:creationId xmlns="" xmlns:a16="http://schemas.microsoft.com/office/drawing/2014/main" id="{CE99ED09-8C77-EAA7-36C8-3C1B98229212}"/>
              </a:ext>
            </a:extLst>
          </p:cNvPr>
          <p:cNvSpPr/>
          <p:nvPr userDrawn="1"/>
        </p:nvSpPr>
        <p:spPr>
          <a:xfrm rot="337505" flipH="1">
            <a:off x="4766037" y="1280752"/>
            <a:ext cx="1565528" cy="1807678"/>
          </a:xfrm>
          <a:custGeom>
            <a:avLst/>
            <a:gdLst>
              <a:gd name="connsiteX0" fmla="*/ 1586293 w 1586293"/>
              <a:gd name="connsiteY0" fmla="*/ 1373791 h 1831657"/>
              <a:gd name="connsiteX1" fmla="*/ 1586293 w 1586293"/>
              <a:gd name="connsiteY1" fmla="*/ 457962 h 1831657"/>
              <a:gd name="connsiteX2" fmla="*/ 793147 w 1586293"/>
              <a:gd name="connsiteY2" fmla="*/ 0 h 1831657"/>
              <a:gd name="connsiteX3" fmla="*/ 0 w 1586293"/>
              <a:gd name="connsiteY3" fmla="*/ 457962 h 1831657"/>
              <a:gd name="connsiteX4" fmla="*/ 0 w 1586293"/>
              <a:gd name="connsiteY4" fmla="*/ 1373791 h 1831657"/>
              <a:gd name="connsiteX5" fmla="*/ 793147 w 1586293"/>
              <a:gd name="connsiteY5" fmla="*/ 1831658 h 183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93" h="1831657">
                <a:moveTo>
                  <a:pt x="1586293" y="1373791"/>
                </a:moveTo>
                <a:lnTo>
                  <a:pt x="1586293" y="457962"/>
                </a:lnTo>
                <a:lnTo>
                  <a:pt x="793147" y="0"/>
                </a:lnTo>
                <a:lnTo>
                  <a:pt x="0" y="457962"/>
                </a:lnTo>
                <a:lnTo>
                  <a:pt x="0" y="1373791"/>
                </a:lnTo>
                <a:lnTo>
                  <a:pt x="793147" y="1831658"/>
                </a:lnTo>
                <a:close/>
              </a:path>
            </a:pathLst>
          </a:custGeom>
          <a:solidFill>
            <a:schemeClr val="tx1">
              <a:alpha val="18000"/>
            </a:schemeClr>
          </a:solidFill>
          <a:ln w="9525" cap="flat">
            <a:noFill/>
            <a:prstDash val="solid"/>
            <a:miter/>
          </a:ln>
          <a:effectLst>
            <a:softEdge rad="330200"/>
          </a:effectLst>
        </p:spPr>
        <p:txBody>
          <a:bodyPr rtlCol="0" anchor="ctr"/>
          <a:lstStyle/>
          <a:p>
            <a:endParaRPr lang="en-IN"/>
          </a:p>
        </p:txBody>
      </p:sp>
      <p:sp>
        <p:nvSpPr>
          <p:cNvPr id="14" name="Freeform: Shape 100">
            <a:extLst>
              <a:ext uri="{FF2B5EF4-FFF2-40B4-BE49-F238E27FC236}">
                <a16:creationId xmlns="" xmlns:a16="http://schemas.microsoft.com/office/drawing/2014/main" id="{EFD73BA4-33DF-DD2B-3F55-03276AA9BACB}"/>
              </a:ext>
            </a:extLst>
          </p:cNvPr>
          <p:cNvSpPr/>
          <p:nvPr userDrawn="1"/>
        </p:nvSpPr>
        <p:spPr>
          <a:xfrm flipH="1">
            <a:off x="5637846" y="2962753"/>
            <a:ext cx="1565528" cy="1807678"/>
          </a:xfrm>
          <a:custGeom>
            <a:avLst/>
            <a:gdLst>
              <a:gd name="connsiteX0" fmla="*/ 1586293 w 1586293"/>
              <a:gd name="connsiteY0" fmla="*/ 1373791 h 1831657"/>
              <a:gd name="connsiteX1" fmla="*/ 1586293 w 1586293"/>
              <a:gd name="connsiteY1" fmla="*/ 457962 h 1831657"/>
              <a:gd name="connsiteX2" fmla="*/ 793147 w 1586293"/>
              <a:gd name="connsiteY2" fmla="*/ 0 h 1831657"/>
              <a:gd name="connsiteX3" fmla="*/ 0 w 1586293"/>
              <a:gd name="connsiteY3" fmla="*/ 457962 h 1831657"/>
              <a:gd name="connsiteX4" fmla="*/ 0 w 1586293"/>
              <a:gd name="connsiteY4" fmla="*/ 1373791 h 1831657"/>
              <a:gd name="connsiteX5" fmla="*/ 793147 w 1586293"/>
              <a:gd name="connsiteY5" fmla="*/ 1831658 h 183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93" h="1831657">
                <a:moveTo>
                  <a:pt x="1586293" y="1373791"/>
                </a:moveTo>
                <a:lnTo>
                  <a:pt x="1586293" y="457962"/>
                </a:lnTo>
                <a:lnTo>
                  <a:pt x="793147" y="0"/>
                </a:lnTo>
                <a:lnTo>
                  <a:pt x="0" y="457962"/>
                </a:lnTo>
                <a:lnTo>
                  <a:pt x="0" y="1373791"/>
                </a:lnTo>
                <a:lnTo>
                  <a:pt x="793147" y="1831658"/>
                </a:lnTo>
                <a:close/>
              </a:path>
            </a:pathLst>
          </a:custGeom>
          <a:solidFill>
            <a:schemeClr val="tx1">
              <a:alpha val="18000"/>
            </a:schemeClr>
          </a:solidFill>
          <a:ln w="9525" cap="flat">
            <a:noFill/>
            <a:prstDash val="solid"/>
            <a:miter/>
          </a:ln>
          <a:effectLst>
            <a:softEdge rad="330200"/>
          </a:effectLst>
        </p:spPr>
        <p:txBody>
          <a:bodyPr rtlCol="0" anchor="ctr"/>
          <a:lstStyle/>
          <a:p>
            <a:endParaRPr lang="en-IN"/>
          </a:p>
        </p:txBody>
      </p:sp>
      <p:sp>
        <p:nvSpPr>
          <p:cNvPr id="15" name="Oval 14">
            <a:extLst>
              <a:ext uri="{FF2B5EF4-FFF2-40B4-BE49-F238E27FC236}">
                <a16:creationId xmlns="" xmlns:a16="http://schemas.microsoft.com/office/drawing/2014/main" id="{4122EE06-83FE-D50E-3165-9B856BF15500}"/>
              </a:ext>
            </a:extLst>
          </p:cNvPr>
          <p:cNvSpPr/>
          <p:nvPr userDrawn="1"/>
        </p:nvSpPr>
        <p:spPr>
          <a:xfrm>
            <a:off x="3809963" y="2801084"/>
            <a:ext cx="1541087" cy="15410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Freeform: Shape 12">
            <a:extLst>
              <a:ext uri="{FF2B5EF4-FFF2-40B4-BE49-F238E27FC236}">
                <a16:creationId xmlns="" xmlns:a16="http://schemas.microsoft.com/office/drawing/2014/main" id="{79BB03C8-CD81-A9D2-E5F5-0096AD8D0700}"/>
              </a:ext>
            </a:extLst>
          </p:cNvPr>
          <p:cNvSpPr/>
          <p:nvPr userDrawn="1"/>
        </p:nvSpPr>
        <p:spPr>
          <a:xfrm rot="21262495">
            <a:off x="2891756" y="1352172"/>
            <a:ext cx="930914" cy="1074904"/>
          </a:xfrm>
          <a:custGeom>
            <a:avLst/>
            <a:gdLst>
              <a:gd name="connsiteX0" fmla="*/ 1586293 w 1586293"/>
              <a:gd name="connsiteY0" fmla="*/ 1373791 h 1831657"/>
              <a:gd name="connsiteX1" fmla="*/ 1586293 w 1586293"/>
              <a:gd name="connsiteY1" fmla="*/ 457962 h 1831657"/>
              <a:gd name="connsiteX2" fmla="*/ 793147 w 1586293"/>
              <a:gd name="connsiteY2" fmla="*/ 0 h 1831657"/>
              <a:gd name="connsiteX3" fmla="*/ 0 w 1586293"/>
              <a:gd name="connsiteY3" fmla="*/ 457962 h 1831657"/>
              <a:gd name="connsiteX4" fmla="*/ 0 w 1586293"/>
              <a:gd name="connsiteY4" fmla="*/ 1373791 h 1831657"/>
              <a:gd name="connsiteX5" fmla="*/ 793147 w 1586293"/>
              <a:gd name="connsiteY5" fmla="*/ 1831658 h 183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93" h="1831657">
                <a:moveTo>
                  <a:pt x="1586293" y="1373791"/>
                </a:moveTo>
                <a:lnTo>
                  <a:pt x="1586293" y="457962"/>
                </a:lnTo>
                <a:lnTo>
                  <a:pt x="793147" y="0"/>
                </a:lnTo>
                <a:lnTo>
                  <a:pt x="0" y="457962"/>
                </a:lnTo>
                <a:lnTo>
                  <a:pt x="0" y="1373791"/>
                </a:lnTo>
                <a:lnTo>
                  <a:pt x="793147" y="1831658"/>
                </a:lnTo>
                <a:close/>
              </a:path>
            </a:pathLst>
          </a:custGeom>
          <a:solidFill>
            <a:schemeClr val="accent1"/>
          </a:solidFill>
          <a:ln w="9525" cap="flat">
            <a:noFill/>
            <a:prstDash val="solid"/>
            <a:miter/>
          </a:ln>
          <a:effectLst>
            <a:innerShdw blurRad="596900">
              <a:prstClr val="black">
                <a:alpha val="79000"/>
              </a:prstClr>
            </a:innerShdw>
          </a:effectLst>
        </p:spPr>
        <p:txBody>
          <a:bodyPr rtlCol="0" anchor="ctr"/>
          <a:lstStyle/>
          <a:p>
            <a:endParaRPr lang="en-IN"/>
          </a:p>
        </p:txBody>
      </p:sp>
      <p:sp>
        <p:nvSpPr>
          <p:cNvPr id="17" name="Freeform: Shape 13">
            <a:extLst>
              <a:ext uri="{FF2B5EF4-FFF2-40B4-BE49-F238E27FC236}">
                <a16:creationId xmlns="" xmlns:a16="http://schemas.microsoft.com/office/drawing/2014/main" id="{A5B063F3-D88E-0583-8509-5F1DFD8692B0}"/>
              </a:ext>
            </a:extLst>
          </p:cNvPr>
          <p:cNvSpPr/>
          <p:nvPr userDrawn="1"/>
        </p:nvSpPr>
        <p:spPr>
          <a:xfrm rot="21262495">
            <a:off x="2807910" y="1255359"/>
            <a:ext cx="1098606" cy="1268532"/>
          </a:xfrm>
          <a:custGeom>
            <a:avLst/>
            <a:gdLst>
              <a:gd name="connsiteX0" fmla="*/ 936022 w 1872043"/>
              <a:gd name="connsiteY0" fmla="*/ 2161604 h 2161603"/>
              <a:gd name="connsiteX1" fmla="*/ 0 w 1872043"/>
              <a:gd name="connsiteY1" fmla="*/ 1621250 h 2161603"/>
              <a:gd name="connsiteX2" fmla="*/ 0 w 1872043"/>
              <a:gd name="connsiteY2" fmla="*/ 540449 h 2161603"/>
              <a:gd name="connsiteX3" fmla="*/ 936022 w 1872043"/>
              <a:gd name="connsiteY3" fmla="*/ 0 h 2161603"/>
              <a:gd name="connsiteX4" fmla="*/ 1872043 w 1872043"/>
              <a:gd name="connsiteY4" fmla="*/ 540449 h 2161603"/>
              <a:gd name="connsiteX5" fmla="*/ 1872043 w 1872043"/>
              <a:gd name="connsiteY5" fmla="*/ 1621250 h 2161603"/>
              <a:gd name="connsiteX6" fmla="*/ 936022 w 1872043"/>
              <a:gd name="connsiteY6" fmla="*/ 2161604 h 2161603"/>
              <a:gd name="connsiteX7" fmla="*/ 285750 w 1872043"/>
              <a:gd name="connsiteY7" fmla="*/ 1456277 h 2161603"/>
              <a:gd name="connsiteX8" fmla="*/ 936022 w 1872043"/>
              <a:gd name="connsiteY8" fmla="*/ 1831753 h 2161603"/>
              <a:gd name="connsiteX9" fmla="*/ 1586293 w 1872043"/>
              <a:gd name="connsiteY9" fmla="*/ 1456277 h 2161603"/>
              <a:gd name="connsiteX10" fmla="*/ 1586293 w 1872043"/>
              <a:gd name="connsiteY10" fmla="*/ 705422 h 2161603"/>
              <a:gd name="connsiteX11" fmla="*/ 936022 w 1872043"/>
              <a:gd name="connsiteY11" fmla="*/ 329946 h 2161603"/>
              <a:gd name="connsiteX12" fmla="*/ 285750 w 1872043"/>
              <a:gd name="connsiteY12" fmla="*/ 705422 h 2161603"/>
              <a:gd name="connsiteX13" fmla="*/ 285750 w 1872043"/>
              <a:gd name="connsiteY13" fmla="*/ 1456277 h 2161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2043" h="2161603">
                <a:moveTo>
                  <a:pt x="936022" y="2161604"/>
                </a:moveTo>
                <a:lnTo>
                  <a:pt x="0" y="1621250"/>
                </a:lnTo>
                <a:lnTo>
                  <a:pt x="0" y="540449"/>
                </a:lnTo>
                <a:lnTo>
                  <a:pt x="936022" y="0"/>
                </a:lnTo>
                <a:lnTo>
                  <a:pt x="1872043" y="540449"/>
                </a:lnTo>
                <a:lnTo>
                  <a:pt x="1872043" y="1621250"/>
                </a:lnTo>
                <a:lnTo>
                  <a:pt x="936022" y="2161604"/>
                </a:lnTo>
                <a:close/>
                <a:moveTo>
                  <a:pt x="285750" y="1456277"/>
                </a:moveTo>
                <a:lnTo>
                  <a:pt x="936022" y="1831753"/>
                </a:lnTo>
                <a:lnTo>
                  <a:pt x="1586293" y="1456277"/>
                </a:lnTo>
                <a:lnTo>
                  <a:pt x="1586293" y="705422"/>
                </a:lnTo>
                <a:lnTo>
                  <a:pt x="936022" y="329946"/>
                </a:lnTo>
                <a:lnTo>
                  <a:pt x="285750" y="705422"/>
                </a:lnTo>
                <a:lnTo>
                  <a:pt x="285750" y="1456277"/>
                </a:lnTo>
                <a:close/>
              </a:path>
            </a:pathLst>
          </a:custGeom>
          <a:gradFill>
            <a:gsLst>
              <a:gs pos="0">
                <a:schemeClr val="bg1"/>
              </a:gs>
              <a:gs pos="100000">
                <a:schemeClr val="bg1">
                  <a:lumMod val="95000"/>
                </a:schemeClr>
              </a:gs>
            </a:gsLst>
            <a:lin ang="5400000" scaled="1"/>
          </a:gradFill>
          <a:ln w="9525" cap="flat">
            <a:noFill/>
            <a:prstDash val="solid"/>
            <a:miter/>
          </a:ln>
        </p:spPr>
        <p:txBody>
          <a:bodyPr rtlCol="0" anchor="ctr"/>
          <a:lstStyle/>
          <a:p>
            <a:endParaRPr lang="en-IN"/>
          </a:p>
        </p:txBody>
      </p:sp>
      <p:sp>
        <p:nvSpPr>
          <p:cNvPr id="18" name="Freeform: Shape 62">
            <a:extLst>
              <a:ext uri="{FF2B5EF4-FFF2-40B4-BE49-F238E27FC236}">
                <a16:creationId xmlns="" xmlns:a16="http://schemas.microsoft.com/office/drawing/2014/main" id="{DD5946D2-1ABA-FD81-BC53-2C4A32F6F291}"/>
              </a:ext>
            </a:extLst>
          </p:cNvPr>
          <p:cNvSpPr/>
          <p:nvPr userDrawn="1"/>
        </p:nvSpPr>
        <p:spPr>
          <a:xfrm>
            <a:off x="2033156" y="3034173"/>
            <a:ext cx="930914" cy="1074904"/>
          </a:xfrm>
          <a:custGeom>
            <a:avLst/>
            <a:gdLst>
              <a:gd name="connsiteX0" fmla="*/ 1586293 w 1586293"/>
              <a:gd name="connsiteY0" fmla="*/ 1373791 h 1831657"/>
              <a:gd name="connsiteX1" fmla="*/ 1586293 w 1586293"/>
              <a:gd name="connsiteY1" fmla="*/ 457962 h 1831657"/>
              <a:gd name="connsiteX2" fmla="*/ 793147 w 1586293"/>
              <a:gd name="connsiteY2" fmla="*/ 0 h 1831657"/>
              <a:gd name="connsiteX3" fmla="*/ 0 w 1586293"/>
              <a:gd name="connsiteY3" fmla="*/ 457962 h 1831657"/>
              <a:gd name="connsiteX4" fmla="*/ 0 w 1586293"/>
              <a:gd name="connsiteY4" fmla="*/ 1373791 h 1831657"/>
              <a:gd name="connsiteX5" fmla="*/ 793147 w 1586293"/>
              <a:gd name="connsiteY5" fmla="*/ 1831658 h 183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93" h="1831657">
                <a:moveTo>
                  <a:pt x="1586293" y="1373791"/>
                </a:moveTo>
                <a:lnTo>
                  <a:pt x="1586293" y="457962"/>
                </a:lnTo>
                <a:lnTo>
                  <a:pt x="793147" y="0"/>
                </a:lnTo>
                <a:lnTo>
                  <a:pt x="0" y="457962"/>
                </a:lnTo>
                <a:lnTo>
                  <a:pt x="0" y="1373791"/>
                </a:lnTo>
                <a:lnTo>
                  <a:pt x="793147" y="1831658"/>
                </a:lnTo>
                <a:close/>
              </a:path>
            </a:pathLst>
          </a:custGeom>
          <a:solidFill>
            <a:schemeClr val="accent1"/>
          </a:solidFill>
          <a:ln w="9525" cap="flat">
            <a:noFill/>
            <a:prstDash val="solid"/>
            <a:miter/>
          </a:ln>
          <a:effectLst>
            <a:innerShdw blurRad="596900">
              <a:prstClr val="black">
                <a:alpha val="79000"/>
              </a:prstClr>
            </a:innerShdw>
          </a:effectLst>
        </p:spPr>
        <p:txBody>
          <a:bodyPr rtlCol="0" anchor="ctr"/>
          <a:lstStyle/>
          <a:p>
            <a:endParaRPr lang="en-IN"/>
          </a:p>
        </p:txBody>
      </p:sp>
      <p:sp>
        <p:nvSpPr>
          <p:cNvPr id="19" name="Freeform: Shape 63">
            <a:extLst>
              <a:ext uri="{FF2B5EF4-FFF2-40B4-BE49-F238E27FC236}">
                <a16:creationId xmlns="" xmlns:a16="http://schemas.microsoft.com/office/drawing/2014/main" id="{B3BE71FC-74D8-7733-52D1-AA7780ECC49E}"/>
              </a:ext>
            </a:extLst>
          </p:cNvPr>
          <p:cNvSpPr/>
          <p:nvPr userDrawn="1"/>
        </p:nvSpPr>
        <p:spPr>
          <a:xfrm>
            <a:off x="1949310" y="2937360"/>
            <a:ext cx="1098606" cy="1268532"/>
          </a:xfrm>
          <a:custGeom>
            <a:avLst/>
            <a:gdLst>
              <a:gd name="connsiteX0" fmla="*/ 936022 w 1872043"/>
              <a:gd name="connsiteY0" fmla="*/ 2161604 h 2161603"/>
              <a:gd name="connsiteX1" fmla="*/ 0 w 1872043"/>
              <a:gd name="connsiteY1" fmla="*/ 1621250 h 2161603"/>
              <a:gd name="connsiteX2" fmla="*/ 0 w 1872043"/>
              <a:gd name="connsiteY2" fmla="*/ 540449 h 2161603"/>
              <a:gd name="connsiteX3" fmla="*/ 936022 w 1872043"/>
              <a:gd name="connsiteY3" fmla="*/ 0 h 2161603"/>
              <a:gd name="connsiteX4" fmla="*/ 1872043 w 1872043"/>
              <a:gd name="connsiteY4" fmla="*/ 540449 h 2161603"/>
              <a:gd name="connsiteX5" fmla="*/ 1872043 w 1872043"/>
              <a:gd name="connsiteY5" fmla="*/ 1621250 h 2161603"/>
              <a:gd name="connsiteX6" fmla="*/ 936022 w 1872043"/>
              <a:gd name="connsiteY6" fmla="*/ 2161604 h 2161603"/>
              <a:gd name="connsiteX7" fmla="*/ 285750 w 1872043"/>
              <a:gd name="connsiteY7" fmla="*/ 1456277 h 2161603"/>
              <a:gd name="connsiteX8" fmla="*/ 936022 w 1872043"/>
              <a:gd name="connsiteY8" fmla="*/ 1831753 h 2161603"/>
              <a:gd name="connsiteX9" fmla="*/ 1586293 w 1872043"/>
              <a:gd name="connsiteY9" fmla="*/ 1456277 h 2161603"/>
              <a:gd name="connsiteX10" fmla="*/ 1586293 w 1872043"/>
              <a:gd name="connsiteY10" fmla="*/ 705422 h 2161603"/>
              <a:gd name="connsiteX11" fmla="*/ 936022 w 1872043"/>
              <a:gd name="connsiteY11" fmla="*/ 329946 h 2161603"/>
              <a:gd name="connsiteX12" fmla="*/ 285750 w 1872043"/>
              <a:gd name="connsiteY12" fmla="*/ 705422 h 2161603"/>
              <a:gd name="connsiteX13" fmla="*/ 285750 w 1872043"/>
              <a:gd name="connsiteY13" fmla="*/ 1456277 h 2161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2043" h="2161603">
                <a:moveTo>
                  <a:pt x="936022" y="2161604"/>
                </a:moveTo>
                <a:lnTo>
                  <a:pt x="0" y="1621250"/>
                </a:lnTo>
                <a:lnTo>
                  <a:pt x="0" y="540449"/>
                </a:lnTo>
                <a:lnTo>
                  <a:pt x="936022" y="0"/>
                </a:lnTo>
                <a:lnTo>
                  <a:pt x="1872043" y="540449"/>
                </a:lnTo>
                <a:lnTo>
                  <a:pt x="1872043" y="1621250"/>
                </a:lnTo>
                <a:lnTo>
                  <a:pt x="936022" y="2161604"/>
                </a:lnTo>
                <a:close/>
                <a:moveTo>
                  <a:pt x="285750" y="1456277"/>
                </a:moveTo>
                <a:lnTo>
                  <a:pt x="936022" y="1831753"/>
                </a:lnTo>
                <a:lnTo>
                  <a:pt x="1586293" y="1456277"/>
                </a:lnTo>
                <a:lnTo>
                  <a:pt x="1586293" y="705422"/>
                </a:lnTo>
                <a:lnTo>
                  <a:pt x="936022" y="329946"/>
                </a:lnTo>
                <a:lnTo>
                  <a:pt x="285750" y="705422"/>
                </a:lnTo>
                <a:lnTo>
                  <a:pt x="285750" y="1456277"/>
                </a:lnTo>
                <a:close/>
              </a:path>
            </a:pathLst>
          </a:custGeom>
          <a:gradFill>
            <a:gsLst>
              <a:gs pos="0">
                <a:schemeClr val="bg1"/>
              </a:gs>
              <a:gs pos="100000">
                <a:schemeClr val="bg1">
                  <a:lumMod val="95000"/>
                </a:schemeClr>
              </a:gs>
            </a:gsLst>
            <a:lin ang="5400000" scaled="1"/>
          </a:gradFill>
          <a:ln w="9525" cap="flat">
            <a:noFill/>
            <a:prstDash val="solid"/>
            <a:miter/>
          </a:ln>
        </p:spPr>
        <p:txBody>
          <a:bodyPr rtlCol="0" anchor="ctr"/>
          <a:lstStyle/>
          <a:p>
            <a:endParaRPr lang="en-IN"/>
          </a:p>
        </p:txBody>
      </p:sp>
      <p:sp>
        <p:nvSpPr>
          <p:cNvPr id="20" name="Freeform: Shape 75">
            <a:extLst>
              <a:ext uri="{FF2B5EF4-FFF2-40B4-BE49-F238E27FC236}">
                <a16:creationId xmlns="" xmlns:a16="http://schemas.microsoft.com/office/drawing/2014/main" id="{6895DD4E-C180-8D91-45AF-F68C63B0F8A3}"/>
              </a:ext>
            </a:extLst>
          </p:cNvPr>
          <p:cNvSpPr/>
          <p:nvPr userDrawn="1"/>
        </p:nvSpPr>
        <p:spPr>
          <a:xfrm rot="480315">
            <a:off x="2825449" y="4662098"/>
            <a:ext cx="930914" cy="1074904"/>
          </a:xfrm>
          <a:custGeom>
            <a:avLst/>
            <a:gdLst>
              <a:gd name="connsiteX0" fmla="*/ 1586293 w 1586293"/>
              <a:gd name="connsiteY0" fmla="*/ 1373791 h 1831657"/>
              <a:gd name="connsiteX1" fmla="*/ 1586293 w 1586293"/>
              <a:gd name="connsiteY1" fmla="*/ 457962 h 1831657"/>
              <a:gd name="connsiteX2" fmla="*/ 793147 w 1586293"/>
              <a:gd name="connsiteY2" fmla="*/ 0 h 1831657"/>
              <a:gd name="connsiteX3" fmla="*/ 0 w 1586293"/>
              <a:gd name="connsiteY3" fmla="*/ 457962 h 1831657"/>
              <a:gd name="connsiteX4" fmla="*/ 0 w 1586293"/>
              <a:gd name="connsiteY4" fmla="*/ 1373791 h 1831657"/>
              <a:gd name="connsiteX5" fmla="*/ 793147 w 1586293"/>
              <a:gd name="connsiteY5" fmla="*/ 1831658 h 183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93" h="1831657">
                <a:moveTo>
                  <a:pt x="1586293" y="1373791"/>
                </a:moveTo>
                <a:lnTo>
                  <a:pt x="1586293" y="457962"/>
                </a:lnTo>
                <a:lnTo>
                  <a:pt x="793147" y="0"/>
                </a:lnTo>
                <a:lnTo>
                  <a:pt x="0" y="457962"/>
                </a:lnTo>
                <a:lnTo>
                  <a:pt x="0" y="1373791"/>
                </a:lnTo>
                <a:lnTo>
                  <a:pt x="793147" y="1831658"/>
                </a:lnTo>
                <a:close/>
              </a:path>
            </a:pathLst>
          </a:custGeom>
          <a:solidFill>
            <a:schemeClr val="accent1"/>
          </a:solidFill>
          <a:ln w="9525" cap="flat">
            <a:noFill/>
            <a:prstDash val="solid"/>
            <a:miter/>
          </a:ln>
          <a:effectLst>
            <a:innerShdw blurRad="596900">
              <a:prstClr val="black">
                <a:alpha val="79000"/>
              </a:prstClr>
            </a:innerShdw>
          </a:effectLst>
        </p:spPr>
        <p:txBody>
          <a:bodyPr rtlCol="0" anchor="ctr"/>
          <a:lstStyle/>
          <a:p>
            <a:endParaRPr lang="en-IN"/>
          </a:p>
        </p:txBody>
      </p:sp>
      <p:sp>
        <p:nvSpPr>
          <p:cNvPr id="21" name="Freeform: Shape 76">
            <a:extLst>
              <a:ext uri="{FF2B5EF4-FFF2-40B4-BE49-F238E27FC236}">
                <a16:creationId xmlns="" xmlns:a16="http://schemas.microsoft.com/office/drawing/2014/main" id="{990C9C7E-2A42-E821-4E57-32F48E0052E5}"/>
              </a:ext>
            </a:extLst>
          </p:cNvPr>
          <p:cNvSpPr/>
          <p:nvPr userDrawn="1"/>
        </p:nvSpPr>
        <p:spPr>
          <a:xfrm rot="480315">
            <a:off x="2741603" y="4565285"/>
            <a:ext cx="1098606" cy="1268532"/>
          </a:xfrm>
          <a:custGeom>
            <a:avLst/>
            <a:gdLst>
              <a:gd name="connsiteX0" fmla="*/ 936022 w 1872043"/>
              <a:gd name="connsiteY0" fmla="*/ 2161604 h 2161603"/>
              <a:gd name="connsiteX1" fmla="*/ 0 w 1872043"/>
              <a:gd name="connsiteY1" fmla="*/ 1621250 h 2161603"/>
              <a:gd name="connsiteX2" fmla="*/ 0 w 1872043"/>
              <a:gd name="connsiteY2" fmla="*/ 540449 h 2161603"/>
              <a:gd name="connsiteX3" fmla="*/ 936022 w 1872043"/>
              <a:gd name="connsiteY3" fmla="*/ 0 h 2161603"/>
              <a:gd name="connsiteX4" fmla="*/ 1872043 w 1872043"/>
              <a:gd name="connsiteY4" fmla="*/ 540449 h 2161603"/>
              <a:gd name="connsiteX5" fmla="*/ 1872043 w 1872043"/>
              <a:gd name="connsiteY5" fmla="*/ 1621250 h 2161603"/>
              <a:gd name="connsiteX6" fmla="*/ 936022 w 1872043"/>
              <a:gd name="connsiteY6" fmla="*/ 2161604 h 2161603"/>
              <a:gd name="connsiteX7" fmla="*/ 285750 w 1872043"/>
              <a:gd name="connsiteY7" fmla="*/ 1456277 h 2161603"/>
              <a:gd name="connsiteX8" fmla="*/ 936022 w 1872043"/>
              <a:gd name="connsiteY8" fmla="*/ 1831753 h 2161603"/>
              <a:gd name="connsiteX9" fmla="*/ 1586293 w 1872043"/>
              <a:gd name="connsiteY9" fmla="*/ 1456277 h 2161603"/>
              <a:gd name="connsiteX10" fmla="*/ 1586293 w 1872043"/>
              <a:gd name="connsiteY10" fmla="*/ 705422 h 2161603"/>
              <a:gd name="connsiteX11" fmla="*/ 936022 w 1872043"/>
              <a:gd name="connsiteY11" fmla="*/ 329946 h 2161603"/>
              <a:gd name="connsiteX12" fmla="*/ 285750 w 1872043"/>
              <a:gd name="connsiteY12" fmla="*/ 705422 h 2161603"/>
              <a:gd name="connsiteX13" fmla="*/ 285750 w 1872043"/>
              <a:gd name="connsiteY13" fmla="*/ 1456277 h 2161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2043" h="2161603">
                <a:moveTo>
                  <a:pt x="936022" y="2161604"/>
                </a:moveTo>
                <a:lnTo>
                  <a:pt x="0" y="1621250"/>
                </a:lnTo>
                <a:lnTo>
                  <a:pt x="0" y="540449"/>
                </a:lnTo>
                <a:lnTo>
                  <a:pt x="936022" y="0"/>
                </a:lnTo>
                <a:lnTo>
                  <a:pt x="1872043" y="540449"/>
                </a:lnTo>
                <a:lnTo>
                  <a:pt x="1872043" y="1621250"/>
                </a:lnTo>
                <a:lnTo>
                  <a:pt x="936022" y="2161604"/>
                </a:lnTo>
                <a:close/>
                <a:moveTo>
                  <a:pt x="285750" y="1456277"/>
                </a:moveTo>
                <a:lnTo>
                  <a:pt x="936022" y="1831753"/>
                </a:lnTo>
                <a:lnTo>
                  <a:pt x="1586293" y="1456277"/>
                </a:lnTo>
                <a:lnTo>
                  <a:pt x="1586293" y="705422"/>
                </a:lnTo>
                <a:lnTo>
                  <a:pt x="936022" y="329946"/>
                </a:lnTo>
                <a:lnTo>
                  <a:pt x="285750" y="705422"/>
                </a:lnTo>
                <a:lnTo>
                  <a:pt x="285750" y="1456277"/>
                </a:lnTo>
                <a:close/>
              </a:path>
            </a:pathLst>
          </a:custGeom>
          <a:gradFill>
            <a:gsLst>
              <a:gs pos="0">
                <a:schemeClr val="bg1"/>
              </a:gs>
              <a:gs pos="100000">
                <a:schemeClr val="bg1">
                  <a:lumMod val="95000"/>
                </a:schemeClr>
              </a:gs>
            </a:gsLst>
            <a:lin ang="5400000" scaled="1"/>
          </a:gradFill>
          <a:ln w="9525" cap="flat">
            <a:noFill/>
            <a:prstDash val="solid"/>
            <a:miter/>
          </a:ln>
        </p:spPr>
        <p:txBody>
          <a:bodyPr rtlCol="0" anchor="ctr"/>
          <a:lstStyle/>
          <a:p>
            <a:endParaRPr lang="en-IN"/>
          </a:p>
        </p:txBody>
      </p:sp>
      <p:sp>
        <p:nvSpPr>
          <p:cNvPr id="22" name="Freeform: Shape 92">
            <a:extLst>
              <a:ext uri="{FF2B5EF4-FFF2-40B4-BE49-F238E27FC236}">
                <a16:creationId xmlns="" xmlns:a16="http://schemas.microsoft.com/office/drawing/2014/main" id="{A55545A2-10A3-8F77-CB73-FC1B9183C931}"/>
              </a:ext>
            </a:extLst>
          </p:cNvPr>
          <p:cNvSpPr/>
          <p:nvPr userDrawn="1"/>
        </p:nvSpPr>
        <p:spPr>
          <a:xfrm rot="337505" flipH="1">
            <a:off x="5329152" y="1352172"/>
            <a:ext cx="930914" cy="1074904"/>
          </a:xfrm>
          <a:custGeom>
            <a:avLst/>
            <a:gdLst>
              <a:gd name="connsiteX0" fmla="*/ 1586293 w 1586293"/>
              <a:gd name="connsiteY0" fmla="*/ 1373791 h 1831657"/>
              <a:gd name="connsiteX1" fmla="*/ 1586293 w 1586293"/>
              <a:gd name="connsiteY1" fmla="*/ 457962 h 1831657"/>
              <a:gd name="connsiteX2" fmla="*/ 793147 w 1586293"/>
              <a:gd name="connsiteY2" fmla="*/ 0 h 1831657"/>
              <a:gd name="connsiteX3" fmla="*/ 0 w 1586293"/>
              <a:gd name="connsiteY3" fmla="*/ 457962 h 1831657"/>
              <a:gd name="connsiteX4" fmla="*/ 0 w 1586293"/>
              <a:gd name="connsiteY4" fmla="*/ 1373791 h 1831657"/>
              <a:gd name="connsiteX5" fmla="*/ 793147 w 1586293"/>
              <a:gd name="connsiteY5" fmla="*/ 1831658 h 183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93" h="1831657">
                <a:moveTo>
                  <a:pt x="1586293" y="1373791"/>
                </a:moveTo>
                <a:lnTo>
                  <a:pt x="1586293" y="457962"/>
                </a:lnTo>
                <a:lnTo>
                  <a:pt x="793147" y="0"/>
                </a:lnTo>
                <a:lnTo>
                  <a:pt x="0" y="457962"/>
                </a:lnTo>
                <a:lnTo>
                  <a:pt x="0" y="1373791"/>
                </a:lnTo>
                <a:lnTo>
                  <a:pt x="793147" y="1831658"/>
                </a:lnTo>
                <a:close/>
              </a:path>
            </a:pathLst>
          </a:custGeom>
          <a:solidFill>
            <a:schemeClr val="accent1"/>
          </a:solidFill>
          <a:ln w="9525" cap="flat">
            <a:noFill/>
            <a:prstDash val="solid"/>
            <a:miter/>
          </a:ln>
          <a:effectLst>
            <a:innerShdw blurRad="596900">
              <a:prstClr val="black">
                <a:alpha val="79000"/>
              </a:prstClr>
            </a:innerShdw>
          </a:effectLst>
        </p:spPr>
        <p:txBody>
          <a:bodyPr rtlCol="0" anchor="ctr"/>
          <a:lstStyle/>
          <a:p>
            <a:endParaRPr lang="en-IN"/>
          </a:p>
        </p:txBody>
      </p:sp>
      <p:sp>
        <p:nvSpPr>
          <p:cNvPr id="23" name="Freeform: Shape 94">
            <a:extLst>
              <a:ext uri="{FF2B5EF4-FFF2-40B4-BE49-F238E27FC236}">
                <a16:creationId xmlns="" xmlns:a16="http://schemas.microsoft.com/office/drawing/2014/main" id="{76240CB1-3538-F124-69D3-2809483F73FB}"/>
              </a:ext>
            </a:extLst>
          </p:cNvPr>
          <p:cNvSpPr/>
          <p:nvPr userDrawn="1"/>
        </p:nvSpPr>
        <p:spPr>
          <a:xfrm rot="337505" flipH="1">
            <a:off x="5245306" y="1255359"/>
            <a:ext cx="1098606" cy="1268532"/>
          </a:xfrm>
          <a:custGeom>
            <a:avLst/>
            <a:gdLst>
              <a:gd name="connsiteX0" fmla="*/ 936022 w 1872043"/>
              <a:gd name="connsiteY0" fmla="*/ 2161604 h 2161603"/>
              <a:gd name="connsiteX1" fmla="*/ 0 w 1872043"/>
              <a:gd name="connsiteY1" fmla="*/ 1621250 h 2161603"/>
              <a:gd name="connsiteX2" fmla="*/ 0 w 1872043"/>
              <a:gd name="connsiteY2" fmla="*/ 540449 h 2161603"/>
              <a:gd name="connsiteX3" fmla="*/ 936022 w 1872043"/>
              <a:gd name="connsiteY3" fmla="*/ 0 h 2161603"/>
              <a:gd name="connsiteX4" fmla="*/ 1872043 w 1872043"/>
              <a:gd name="connsiteY4" fmla="*/ 540449 h 2161603"/>
              <a:gd name="connsiteX5" fmla="*/ 1872043 w 1872043"/>
              <a:gd name="connsiteY5" fmla="*/ 1621250 h 2161603"/>
              <a:gd name="connsiteX6" fmla="*/ 936022 w 1872043"/>
              <a:gd name="connsiteY6" fmla="*/ 2161604 h 2161603"/>
              <a:gd name="connsiteX7" fmla="*/ 285750 w 1872043"/>
              <a:gd name="connsiteY7" fmla="*/ 1456277 h 2161603"/>
              <a:gd name="connsiteX8" fmla="*/ 936022 w 1872043"/>
              <a:gd name="connsiteY8" fmla="*/ 1831753 h 2161603"/>
              <a:gd name="connsiteX9" fmla="*/ 1586293 w 1872043"/>
              <a:gd name="connsiteY9" fmla="*/ 1456277 h 2161603"/>
              <a:gd name="connsiteX10" fmla="*/ 1586293 w 1872043"/>
              <a:gd name="connsiteY10" fmla="*/ 705422 h 2161603"/>
              <a:gd name="connsiteX11" fmla="*/ 936022 w 1872043"/>
              <a:gd name="connsiteY11" fmla="*/ 329946 h 2161603"/>
              <a:gd name="connsiteX12" fmla="*/ 285750 w 1872043"/>
              <a:gd name="connsiteY12" fmla="*/ 705422 h 2161603"/>
              <a:gd name="connsiteX13" fmla="*/ 285750 w 1872043"/>
              <a:gd name="connsiteY13" fmla="*/ 1456277 h 2161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2043" h="2161603">
                <a:moveTo>
                  <a:pt x="936022" y="2161604"/>
                </a:moveTo>
                <a:lnTo>
                  <a:pt x="0" y="1621250"/>
                </a:lnTo>
                <a:lnTo>
                  <a:pt x="0" y="540449"/>
                </a:lnTo>
                <a:lnTo>
                  <a:pt x="936022" y="0"/>
                </a:lnTo>
                <a:lnTo>
                  <a:pt x="1872043" y="540449"/>
                </a:lnTo>
                <a:lnTo>
                  <a:pt x="1872043" y="1621250"/>
                </a:lnTo>
                <a:lnTo>
                  <a:pt x="936022" y="2161604"/>
                </a:lnTo>
                <a:close/>
                <a:moveTo>
                  <a:pt x="285750" y="1456277"/>
                </a:moveTo>
                <a:lnTo>
                  <a:pt x="936022" y="1831753"/>
                </a:lnTo>
                <a:lnTo>
                  <a:pt x="1586293" y="1456277"/>
                </a:lnTo>
                <a:lnTo>
                  <a:pt x="1586293" y="705422"/>
                </a:lnTo>
                <a:lnTo>
                  <a:pt x="936022" y="329946"/>
                </a:lnTo>
                <a:lnTo>
                  <a:pt x="285750" y="705422"/>
                </a:lnTo>
                <a:lnTo>
                  <a:pt x="285750" y="1456277"/>
                </a:lnTo>
                <a:close/>
              </a:path>
            </a:pathLst>
          </a:custGeom>
          <a:gradFill>
            <a:gsLst>
              <a:gs pos="0">
                <a:schemeClr val="bg1"/>
              </a:gs>
              <a:gs pos="100000">
                <a:schemeClr val="bg1">
                  <a:lumMod val="95000"/>
                </a:schemeClr>
              </a:gs>
            </a:gsLst>
            <a:lin ang="5400000" scaled="1"/>
          </a:gradFill>
          <a:ln w="9525" cap="flat">
            <a:noFill/>
            <a:prstDash val="solid"/>
            <a:miter/>
          </a:ln>
        </p:spPr>
        <p:txBody>
          <a:bodyPr rtlCol="0" anchor="ctr"/>
          <a:lstStyle/>
          <a:p>
            <a:endParaRPr lang="en-IN"/>
          </a:p>
        </p:txBody>
      </p:sp>
      <p:sp>
        <p:nvSpPr>
          <p:cNvPr id="24" name="Freeform: Shape 88">
            <a:extLst>
              <a:ext uri="{FF2B5EF4-FFF2-40B4-BE49-F238E27FC236}">
                <a16:creationId xmlns="" xmlns:a16="http://schemas.microsoft.com/office/drawing/2014/main" id="{DF1F328D-70A3-44FC-BAEB-4D49E76A3533}"/>
              </a:ext>
            </a:extLst>
          </p:cNvPr>
          <p:cNvSpPr/>
          <p:nvPr userDrawn="1"/>
        </p:nvSpPr>
        <p:spPr>
          <a:xfrm flipH="1">
            <a:off x="6200961" y="3034173"/>
            <a:ext cx="930914" cy="1074904"/>
          </a:xfrm>
          <a:custGeom>
            <a:avLst/>
            <a:gdLst>
              <a:gd name="connsiteX0" fmla="*/ 1586293 w 1586293"/>
              <a:gd name="connsiteY0" fmla="*/ 1373791 h 1831657"/>
              <a:gd name="connsiteX1" fmla="*/ 1586293 w 1586293"/>
              <a:gd name="connsiteY1" fmla="*/ 457962 h 1831657"/>
              <a:gd name="connsiteX2" fmla="*/ 793147 w 1586293"/>
              <a:gd name="connsiteY2" fmla="*/ 0 h 1831657"/>
              <a:gd name="connsiteX3" fmla="*/ 0 w 1586293"/>
              <a:gd name="connsiteY3" fmla="*/ 457962 h 1831657"/>
              <a:gd name="connsiteX4" fmla="*/ 0 w 1586293"/>
              <a:gd name="connsiteY4" fmla="*/ 1373791 h 1831657"/>
              <a:gd name="connsiteX5" fmla="*/ 793147 w 1586293"/>
              <a:gd name="connsiteY5" fmla="*/ 1831658 h 183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93" h="1831657">
                <a:moveTo>
                  <a:pt x="1586293" y="1373791"/>
                </a:moveTo>
                <a:lnTo>
                  <a:pt x="1586293" y="457962"/>
                </a:lnTo>
                <a:lnTo>
                  <a:pt x="793147" y="0"/>
                </a:lnTo>
                <a:lnTo>
                  <a:pt x="0" y="457962"/>
                </a:lnTo>
                <a:lnTo>
                  <a:pt x="0" y="1373791"/>
                </a:lnTo>
                <a:lnTo>
                  <a:pt x="793147" y="1831658"/>
                </a:lnTo>
                <a:close/>
              </a:path>
            </a:pathLst>
          </a:custGeom>
          <a:solidFill>
            <a:schemeClr val="accent1"/>
          </a:solidFill>
          <a:ln w="9525" cap="flat">
            <a:noFill/>
            <a:prstDash val="solid"/>
            <a:miter/>
          </a:ln>
          <a:effectLst>
            <a:innerShdw blurRad="596900">
              <a:prstClr val="black">
                <a:alpha val="79000"/>
              </a:prstClr>
            </a:innerShdw>
          </a:effectLst>
        </p:spPr>
        <p:txBody>
          <a:bodyPr rtlCol="0" anchor="ctr"/>
          <a:lstStyle/>
          <a:p>
            <a:endParaRPr lang="en-IN"/>
          </a:p>
        </p:txBody>
      </p:sp>
      <p:sp>
        <p:nvSpPr>
          <p:cNvPr id="25" name="Freeform: Shape 90">
            <a:extLst>
              <a:ext uri="{FF2B5EF4-FFF2-40B4-BE49-F238E27FC236}">
                <a16:creationId xmlns="" xmlns:a16="http://schemas.microsoft.com/office/drawing/2014/main" id="{AA11B2E4-C0AE-E277-3E18-F2BD0F442544}"/>
              </a:ext>
            </a:extLst>
          </p:cNvPr>
          <p:cNvSpPr/>
          <p:nvPr userDrawn="1"/>
        </p:nvSpPr>
        <p:spPr>
          <a:xfrm flipH="1">
            <a:off x="6117114" y="2937360"/>
            <a:ext cx="1098606" cy="1268532"/>
          </a:xfrm>
          <a:custGeom>
            <a:avLst/>
            <a:gdLst>
              <a:gd name="connsiteX0" fmla="*/ 936022 w 1872043"/>
              <a:gd name="connsiteY0" fmla="*/ 2161604 h 2161603"/>
              <a:gd name="connsiteX1" fmla="*/ 0 w 1872043"/>
              <a:gd name="connsiteY1" fmla="*/ 1621250 h 2161603"/>
              <a:gd name="connsiteX2" fmla="*/ 0 w 1872043"/>
              <a:gd name="connsiteY2" fmla="*/ 540449 h 2161603"/>
              <a:gd name="connsiteX3" fmla="*/ 936022 w 1872043"/>
              <a:gd name="connsiteY3" fmla="*/ 0 h 2161603"/>
              <a:gd name="connsiteX4" fmla="*/ 1872043 w 1872043"/>
              <a:gd name="connsiteY4" fmla="*/ 540449 h 2161603"/>
              <a:gd name="connsiteX5" fmla="*/ 1872043 w 1872043"/>
              <a:gd name="connsiteY5" fmla="*/ 1621250 h 2161603"/>
              <a:gd name="connsiteX6" fmla="*/ 936022 w 1872043"/>
              <a:gd name="connsiteY6" fmla="*/ 2161604 h 2161603"/>
              <a:gd name="connsiteX7" fmla="*/ 285750 w 1872043"/>
              <a:gd name="connsiteY7" fmla="*/ 1456277 h 2161603"/>
              <a:gd name="connsiteX8" fmla="*/ 936022 w 1872043"/>
              <a:gd name="connsiteY8" fmla="*/ 1831753 h 2161603"/>
              <a:gd name="connsiteX9" fmla="*/ 1586293 w 1872043"/>
              <a:gd name="connsiteY9" fmla="*/ 1456277 h 2161603"/>
              <a:gd name="connsiteX10" fmla="*/ 1586293 w 1872043"/>
              <a:gd name="connsiteY10" fmla="*/ 705422 h 2161603"/>
              <a:gd name="connsiteX11" fmla="*/ 936022 w 1872043"/>
              <a:gd name="connsiteY11" fmla="*/ 329946 h 2161603"/>
              <a:gd name="connsiteX12" fmla="*/ 285750 w 1872043"/>
              <a:gd name="connsiteY12" fmla="*/ 705422 h 2161603"/>
              <a:gd name="connsiteX13" fmla="*/ 285750 w 1872043"/>
              <a:gd name="connsiteY13" fmla="*/ 1456277 h 2161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2043" h="2161603">
                <a:moveTo>
                  <a:pt x="936022" y="2161604"/>
                </a:moveTo>
                <a:lnTo>
                  <a:pt x="0" y="1621250"/>
                </a:lnTo>
                <a:lnTo>
                  <a:pt x="0" y="540449"/>
                </a:lnTo>
                <a:lnTo>
                  <a:pt x="936022" y="0"/>
                </a:lnTo>
                <a:lnTo>
                  <a:pt x="1872043" y="540449"/>
                </a:lnTo>
                <a:lnTo>
                  <a:pt x="1872043" y="1621250"/>
                </a:lnTo>
                <a:lnTo>
                  <a:pt x="936022" y="2161604"/>
                </a:lnTo>
                <a:close/>
                <a:moveTo>
                  <a:pt x="285750" y="1456277"/>
                </a:moveTo>
                <a:lnTo>
                  <a:pt x="936022" y="1831753"/>
                </a:lnTo>
                <a:lnTo>
                  <a:pt x="1586293" y="1456277"/>
                </a:lnTo>
                <a:lnTo>
                  <a:pt x="1586293" y="705422"/>
                </a:lnTo>
                <a:lnTo>
                  <a:pt x="936022" y="329946"/>
                </a:lnTo>
                <a:lnTo>
                  <a:pt x="285750" y="705422"/>
                </a:lnTo>
                <a:lnTo>
                  <a:pt x="285750" y="1456277"/>
                </a:lnTo>
                <a:close/>
              </a:path>
            </a:pathLst>
          </a:custGeom>
          <a:gradFill>
            <a:gsLst>
              <a:gs pos="0">
                <a:schemeClr val="bg1"/>
              </a:gs>
              <a:gs pos="100000">
                <a:schemeClr val="bg1">
                  <a:lumMod val="95000"/>
                </a:schemeClr>
              </a:gs>
            </a:gsLst>
            <a:lin ang="5400000" scaled="1"/>
          </a:gradFill>
          <a:ln w="9525" cap="flat">
            <a:noFill/>
            <a:prstDash val="solid"/>
            <a:miter/>
          </a:ln>
        </p:spPr>
        <p:txBody>
          <a:bodyPr rtlCol="0" anchor="ctr"/>
          <a:lstStyle/>
          <a:p>
            <a:endParaRPr lang="en-IN"/>
          </a:p>
        </p:txBody>
      </p:sp>
      <p:sp>
        <p:nvSpPr>
          <p:cNvPr id="26" name="Freeform: Shape 86">
            <a:extLst>
              <a:ext uri="{FF2B5EF4-FFF2-40B4-BE49-F238E27FC236}">
                <a16:creationId xmlns="" xmlns:a16="http://schemas.microsoft.com/office/drawing/2014/main" id="{4B5F704D-088A-4D4B-4E45-B3A3BECC51EC}"/>
              </a:ext>
            </a:extLst>
          </p:cNvPr>
          <p:cNvSpPr/>
          <p:nvPr userDrawn="1"/>
        </p:nvSpPr>
        <p:spPr>
          <a:xfrm rot="21187948" flipH="1">
            <a:off x="5397973" y="4684275"/>
            <a:ext cx="930914" cy="1074904"/>
          </a:xfrm>
          <a:custGeom>
            <a:avLst/>
            <a:gdLst>
              <a:gd name="connsiteX0" fmla="*/ 1586293 w 1586293"/>
              <a:gd name="connsiteY0" fmla="*/ 1373791 h 1831657"/>
              <a:gd name="connsiteX1" fmla="*/ 1586293 w 1586293"/>
              <a:gd name="connsiteY1" fmla="*/ 457962 h 1831657"/>
              <a:gd name="connsiteX2" fmla="*/ 793147 w 1586293"/>
              <a:gd name="connsiteY2" fmla="*/ 0 h 1831657"/>
              <a:gd name="connsiteX3" fmla="*/ 0 w 1586293"/>
              <a:gd name="connsiteY3" fmla="*/ 457962 h 1831657"/>
              <a:gd name="connsiteX4" fmla="*/ 0 w 1586293"/>
              <a:gd name="connsiteY4" fmla="*/ 1373791 h 1831657"/>
              <a:gd name="connsiteX5" fmla="*/ 793147 w 1586293"/>
              <a:gd name="connsiteY5" fmla="*/ 1831658 h 183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93" h="1831657">
                <a:moveTo>
                  <a:pt x="1586293" y="1373791"/>
                </a:moveTo>
                <a:lnTo>
                  <a:pt x="1586293" y="457962"/>
                </a:lnTo>
                <a:lnTo>
                  <a:pt x="793147" y="0"/>
                </a:lnTo>
                <a:lnTo>
                  <a:pt x="0" y="457962"/>
                </a:lnTo>
                <a:lnTo>
                  <a:pt x="0" y="1373791"/>
                </a:lnTo>
                <a:lnTo>
                  <a:pt x="793147" y="1831658"/>
                </a:lnTo>
                <a:close/>
              </a:path>
            </a:pathLst>
          </a:custGeom>
          <a:solidFill>
            <a:schemeClr val="accent1"/>
          </a:solidFill>
          <a:ln w="9525" cap="flat">
            <a:noFill/>
            <a:prstDash val="solid"/>
            <a:miter/>
          </a:ln>
          <a:effectLst>
            <a:innerShdw blurRad="596900">
              <a:prstClr val="black">
                <a:alpha val="79000"/>
              </a:prstClr>
            </a:innerShdw>
          </a:effectLst>
        </p:spPr>
        <p:txBody>
          <a:bodyPr rtlCol="0" anchor="ctr"/>
          <a:lstStyle/>
          <a:p>
            <a:endParaRPr lang="en-IN"/>
          </a:p>
        </p:txBody>
      </p:sp>
      <p:sp>
        <p:nvSpPr>
          <p:cNvPr id="27" name="Freeform: Shape 87">
            <a:extLst>
              <a:ext uri="{FF2B5EF4-FFF2-40B4-BE49-F238E27FC236}">
                <a16:creationId xmlns="" xmlns:a16="http://schemas.microsoft.com/office/drawing/2014/main" id="{CB029F4F-AC24-9B3D-B7B0-0E2177749B86}"/>
              </a:ext>
            </a:extLst>
          </p:cNvPr>
          <p:cNvSpPr/>
          <p:nvPr userDrawn="1"/>
        </p:nvSpPr>
        <p:spPr>
          <a:xfrm rot="21187948" flipH="1">
            <a:off x="5314127" y="4587462"/>
            <a:ext cx="1098606" cy="1268532"/>
          </a:xfrm>
          <a:custGeom>
            <a:avLst/>
            <a:gdLst>
              <a:gd name="connsiteX0" fmla="*/ 936022 w 1872043"/>
              <a:gd name="connsiteY0" fmla="*/ 2161604 h 2161603"/>
              <a:gd name="connsiteX1" fmla="*/ 0 w 1872043"/>
              <a:gd name="connsiteY1" fmla="*/ 1621250 h 2161603"/>
              <a:gd name="connsiteX2" fmla="*/ 0 w 1872043"/>
              <a:gd name="connsiteY2" fmla="*/ 540449 h 2161603"/>
              <a:gd name="connsiteX3" fmla="*/ 936022 w 1872043"/>
              <a:gd name="connsiteY3" fmla="*/ 0 h 2161603"/>
              <a:gd name="connsiteX4" fmla="*/ 1872043 w 1872043"/>
              <a:gd name="connsiteY4" fmla="*/ 540449 h 2161603"/>
              <a:gd name="connsiteX5" fmla="*/ 1872043 w 1872043"/>
              <a:gd name="connsiteY5" fmla="*/ 1621250 h 2161603"/>
              <a:gd name="connsiteX6" fmla="*/ 936022 w 1872043"/>
              <a:gd name="connsiteY6" fmla="*/ 2161604 h 2161603"/>
              <a:gd name="connsiteX7" fmla="*/ 285750 w 1872043"/>
              <a:gd name="connsiteY7" fmla="*/ 1456277 h 2161603"/>
              <a:gd name="connsiteX8" fmla="*/ 936022 w 1872043"/>
              <a:gd name="connsiteY8" fmla="*/ 1831753 h 2161603"/>
              <a:gd name="connsiteX9" fmla="*/ 1586293 w 1872043"/>
              <a:gd name="connsiteY9" fmla="*/ 1456277 h 2161603"/>
              <a:gd name="connsiteX10" fmla="*/ 1586293 w 1872043"/>
              <a:gd name="connsiteY10" fmla="*/ 705422 h 2161603"/>
              <a:gd name="connsiteX11" fmla="*/ 936022 w 1872043"/>
              <a:gd name="connsiteY11" fmla="*/ 329946 h 2161603"/>
              <a:gd name="connsiteX12" fmla="*/ 285750 w 1872043"/>
              <a:gd name="connsiteY12" fmla="*/ 705422 h 2161603"/>
              <a:gd name="connsiteX13" fmla="*/ 285750 w 1872043"/>
              <a:gd name="connsiteY13" fmla="*/ 1456277 h 2161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2043" h="2161603">
                <a:moveTo>
                  <a:pt x="936022" y="2161604"/>
                </a:moveTo>
                <a:lnTo>
                  <a:pt x="0" y="1621250"/>
                </a:lnTo>
                <a:lnTo>
                  <a:pt x="0" y="540449"/>
                </a:lnTo>
                <a:lnTo>
                  <a:pt x="936022" y="0"/>
                </a:lnTo>
                <a:lnTo>
                  <a:pt x="1872043" y="540449"/>
                </a:lnTo>
                <a:lnTo>
                  <a:pt x="1872043" y="1621250"/>
                </a:lnTo>
                <a:lnTo>
                  <a:pt x="936022" y="2161604"/>
                </a:lnTo>
                <a:close/>
                <a:moveTo>
                  <a:pt x="285750" y="1456277"/>
                </a:moveTo>
                <a:lnTo>
                  <a:pt x="936022" y="1831753"/>
                </a:lnTo>
                <a:lnTo>
                  <a:pt x="1586293" y="1456277"/>
                </a:lnTo>
                <a:lnTo>
                  <a:pt x="1586293" y="705422"/>
                </a:lnTo>
                <a:lnTo>
                  <a:pt x="936022" y="329946"/>
                </a:lnTo>
                <a:lnTo>
                  <a:pt x="285750" y="705422"/>
                </a:lnTo>
                <a:lnTo>
                  <a:pt x="285750" y="1456277"/>
                </a:lnTo>
                <a:close/>
              </a:path>
            </a:pathLst>
          </a:custGeom>
          <a:gradFill>
            <a:gsLst>
              <a:gs pos="0">
                <a:schemeClr val="bg1"/>
              </a:gs>
              <a:gs pos="100000">
                <a:schemeClr val="bg1">
                  <a:lumMod val="95000"/>
                </a:schemeClr>
              </a:gs>
            </a:gsLst>
            <a:lin ang="5400000" scaled="1"/>
          </a:gradFill>
          <a:ln w="9525" cap="flat">
            <a:noFill/>
            <a:prstDash val="solid"/>
            <a:miter/>
          </a:ln>
        </p:spPr>
        <p:txBody>
          <a:bodyPr rtlCol="0" anchor="ctr"/>
          <a:lstStyle/>
          <a:p>
            <a:endParaRPr lang="en-IN"/>
          </a:p>
        </p:txBody>
      </p:sp>
      <p:sp>
        <p:nvSpPr>
          <p:cNvPr id="28" name="TextBox 27">
            <a:extLst>
              <a:ext uri="{FF2B5EF4-FFF2-40B4-BE49-F238E27FC236}">
                <a16:creationId xmlns="" xmlns:a16="http://schemas.microsoft.com/office/drawing/2014/main" id="{B2843804-25DD-02D9-6A25-E6E15FD10119}"/>
              </a:ext>
            </a:extLst>
          </p:cNvPr>
          <p:cNvSpPr txBox="1"/>
          <p:nvPr userDrawn="1"/>
        </p:nvSpPr>
        <p:spPr>
          <a:xfrm>
            <a:off x="5531436" y="1635755"/>
            <a:ext cx="518091" cy="461665"/>
          </a:xfrm>
          <a:prstGeom prst="rect">
            <a:avLst/>
          </a:prstGeom>
          <a:noFill/>
        </p:spPr>
        <p:txBody>
          <a:bodyPr wrap="square" lIns="0" tIns="0" rIns="0" bIns="0" rtlCol="0" anchor="ctr">
            <a:noAutofit/>
          </a:bodyPr>
          <a:lstStyle/>
          <a:p>
            <a:pPr algn="ctr"/>
            <a:r>
              <a:rPr lang="en-IN" b="1" dirty="0">
                <a:solidFill>
                  <a:schemeClr val="bg1"/>
                </a:solidFill>
              </a:rPr>
              <a:t>01</a:t>
            </a:r>
          </a:p>
        </p:txBody>
      </p:sp>
      <p:sp>
        <p:nvSpPr>
          <p:cNvPr id="29" name="TextBox 28">
            <a:extLst>
              <a:ext uri="{FF2B5EF4-FFF2-40B4-BE49-F238E27FC236}">
                <a16:creationId xmlns="" xmlns:a16="http://schemas.microsoft.com/office/drawing/2014/main" id="{0643DADF-4A7D-FC97-9D2A-B6D820FEFB4F}"/>
              </a:ext>
            </a:extLst>
          </p:cNvPr>
          <p:cNvSpPr txBox="1"/>
          <p:nvPr userDrawn="1"/>
        </p:nvSpPr>
        <p:spPr>
          <a:xfrm>
            <a:off x="6405730" y="3352260"/>
            <a:ext cx="518091" cy="461665"/>
          </a:xfrm>
          <a:prstGeom prst="rect">
            <a:avLst/>
          </a:prstGeom>
          <a:noFill/>
        </p:spPr>
        <p:txBody>
          <a:bodyPr wrap="square" lIns="0" tIns="0" rIns="0" bIns="0" rtlCol="0" anchor="ctr">
            <a:noAutofit/>
          </a:bodyPr>
          <a:lstStyle/>
          <a:p>
            <a:pPr algn="ctr"/>
            <a:r>
              <a:rPr lang="en-IN" b="1" dirty="0">
                <a:solidFill>
                  <a:schemeClr val="bg1"/>
                </a:solidFill>
              </a:rPr>
              <a:t>02</a:t>
            </a:r>
          </a:p>
        </p:txBody>
      </p:sp>
      <p:sp>
        <p:nvSpPr>
          <p:cNvPr id="30" name="TextBox 29">
            <a:extLst>
              <a:ext uri="{FF2B5EF4-FFF2-40B4-BE49-F238E27FC236}">
                <a16:creationId xmlns="" xmlns:a16="http://schemas.microsoft.com/office/drawing/2014/main" id="{105E72CE-ADFB-480D-3FC5-24C55CE8BDD0}"/>
              </a:ext>
            </a:extLst>
          </p:cNvPr>
          <p:cNvSpPr txBox="1"/>
          <p:nvPr userDrawn="1"/>
        </p:nvSpPr>
        <p:spPr>
          <a:xfrm>
            <a:off x="5603625" y="4980534"/>
            <a:ext cx="518091" cy="461665"/>
          </a:xfrm>
          <a:prstGeom prst="rect">
            <a:avLst/>
          </a:prstGeom>
          <a:noFill/>
        </p:spPr>
        <p:txBody>
          <a:bodyPr wrap="square" lIns="0" tIns="0" rIns="0" bIns="0" rtlCol="0" anchor="ctr">
            <a:noAutofit/>
          </a:bodyPr>
          <a:lstStyle/>
          <a:p>
            <a:pPr algn="ctr"/>
            <a:r>
              <a:rPr lang="en-IN" b="1" dirty="0">
                <a:solidFill>
                  <a:schemeClr val="bg1"/>
                </a:solidFill>
              </a:rPr>
              <a:t>03</a:t>
            </a:r>
          </a:p>
        </p:txBody>
      </p:sp>
      <p:sp>
        <p:nvSpPr>
          <p:cNvPr id="31" name="TextBox 30">
            <a:extLst>
              <a:ext uri="{FF2B5EF4-FFF2-40B4-BE49-F238E27FC236}">
                <a16:creationId xmlns="" xmlns:a16="http://schemas.microsoft.com/office/drawing/2014/main" id="{1E2F2B49-E7F3-E816-8C1C-747C4CF61D95}"/>
              </a:ext>
            </a:extLst>
          </p:cNvPr>
          <p:cNvSpPr txBox="1"/>
          <p:nvPr userDrawn="1"/>
        </p:nvSpPr>
        <p:spPr>
          <a:xfrm>
            <a:off x="3101057" y="1635755"/>
            <a:ext cx="518091" cy="461665"/>
          </a:xfrm>
          <a:prstGeom prst="rect">
            <a:avLst/>
          </a:prstGeom>
          <a:noFill/>
        </p:spPr>
        <p:txBody>
          <a:bodyPr wrap="square" lIns="0" tIns="0" rIns="0" bIns="0" rtlCol="0" anchor="ctr">
            <a:noAutofit/>
          </a:bodyPr>
          <a:lstStyle/>
          <a:p>
            <a:pPr algn="ctr"/>
            <a:r>
              <a:rPr lang="en-IN" b="1" dirty="0">
                <a:solidFill>
                  <a:schemeClr val="bg1"/>
                </a:solidFill>
              </a:rPr>
              <a:t>06</a:t>
            </a:r>
          </a:p>
        </p:txBody>
      </p:sp>
      <p:sp>
        <p:nvSpPr>
          <p:cNvPr id="32" name="TextBox 31">
            <a:extLst>
              <a:ext uri="{FF2B5EF4-FFF2-40B4-BE49-F238E27FC236}">
                <a16:creationId xmlns="" xmlns:a16="http://schemas.microsoft.com/office/drawing/2014/main" id="{7BCA2734-0741-BD30-D460-B1F35F40AD43}"/>
              </a:ext>
            </a:extLst>
          </p:cNvPr>
          <p:cNvSpPr txBox="1"/>
          <p:nvPr userDrawn="1"/>
        </p:nvSpPr>
        <p:spPr>
          <a:xfrm>
            <a:off x="2226762" y="3352260"/>
            <a:ext cx="518091" cy="461665"/>
          </a:xfrm>
          <a:prstGeom prst="rect">
            <a:avLst/>
          </a:prstGeom>
          <a:noFill/>
        </p:spPr>
        <p:txBody>
          <a:bodyPr wrap="square" lIns="0" tIns="0" rIns="0" bIns="0" rtlCol="0" anchor="ctr">
            <a:noAutofit/>
          </a:bodyPr>
          <a:lstStyle/>
          <a:p>
            <a:pPr algn="ctr"/>
            <a:r>
              <a:rPr lang="en-IN" b="1" dirty="0">
                <a:solidFill>
                  <a:schemeClr val="bg1"/>
                </a:solidFill>
              </a:rPr>
              <a:t>05</a:t>
            </a:r>
          </a:p>
        </p:txBody>
      </p:sp>
      <p:sp>
        <p:nvSpPr>
          <p:cNvPr id="33" name="TextBox 32">
            <a:extLst>
              <a:ext uri="{FF2B5EF4-FFF2-40B4-BE49-F238E27FC236}">
                <a16:creationId xmlns="" xmlns:a16="http://schemas.microsoft.com/office/drawing/2014/main" id="{9749E8FD-228B-FA20-A9CF-56E850B4F645}"/>
              </a:ext>
            </a:extLst>
          </p:cNvPr>
          <p:cNvSpPr txBox="1"/>
          <p:nvPr userDrawn="1"/>
        </p:nvSpPr>
        <p:spPr>
          <a:xfrm>
            <a:off x="3028867" y="4980534"/>
            <a:ext cx="518091" cy="461665"/>
          </a:xfrm>
          <a:prstGeom prst="rect">
            <a:avLst/>
          </a:prstGeom>
          <a:noFill/>
        </p:spPr>
        <p:txBody>
          <a:bodyPr wrap="square" lIns="0" tIns="0" rIns="0" bIns="0" rtlCol="0" anchor="ctr">
            <a:noAutofit/>
          </a:bodyPr>
          <a:lstStyle/>
          <a:p>
            <a:pPr algn="ctr"/>
            <a:r>
              <a:rPr lang="en-IN" b="1" dirty="0">
                <a:solidFill>
                  <a:schemeClr val="bg1"/>
                </a:solidFill>
              </a:rPr>
              <a:t>04</a:t>
            </a:r>
          </a:p>
        </p:txBody>
      </p:sp>
      <p:sp>
        <p:nvSpPr>
          <p:cNvPr id="34" name="Rectangle 33">
            <a:extLst>
              <a:ext uri="{FF2B5EF4-FFF2-40B4-BE49-F238E27FC236}">
                <a16:creationId xmlns="" xmlns:a16="http://schemas.microsoft.com/office/drawing/2014/main" id="{4DCC6762-37B6-16F0-2134-95E16CA573A6}"/>
              </a:ext>
            </a:extLst>
          </p:cNvPr>
          <p:cNvSpPr/>
          <p:nvPr userDrawn="1"/>
        </p:nvSpPr>
        <p:spPr>
          <a:xfrm>
            <a:off x="6878470" y="1632393"/>
            <a:ext cx="2121395" cy="480537"/>
          </a:xfrm>
          <a:prstGeom prst="rect">
            <a:avLst/>
          </a:prstGeom>
        </p:spPr>
        <p:txBody>
          <a:bodyPr wrap="square" lIns="0" tIns="0" rIns="0" bIns="0" anchor="t">
            <a:noAutofit/>
          </a:bodyPr>
          <a:lstStyle/>
          <a:p>
            <a:r>
              <a:rPr lang="en-IN" sz="1400" dirty="0">
                <a:solidFill>
                  <a:schemeClr val="bg1"/>
                </a:solidFill>
                <a:ea typeface="Open Sans" panose="020B0606030504020204" pitchFamily="34" charset="0"/>
                <a:cs typeface="Open Sans" panose="020B0606030504020204" pitchFamily="34" charset="0"/>
              </a:rPr>
              <a:t>This is a sample text. Insert your desired text here. </a:t>
            </a:r>
          </a:p>
        </p:txBody>
      </p:sp>
      <p:sp>
        <p:nvSpPr>
          <p:cNvPr id="35" name="Rectangle 34">
            <a:extLst>
              <a:ext uri="{FF2B5EF4-FFF2-40B4-BE49-F238E27FC236}">
                <a16:creationId xmlns="" xmlns:a16="http://schemas.microsoft.com/office/drawing/2014/main" id="{72908926-F2EA-5E82-9816-9E38053E61F2}"/>
              </a:ext>
            </a:extLst>
          </p:cNvPr>
          <p:cNvSpPr/>
          <p:nvPr userDrawn="1"/>
        </p:nvSpPr>
        <p:spPr>
          <a:xfrm>
            <a:off x="6878470" y="1196752"/>
            <a:ext cx="2121395" cy="344414"/>
          </a:xfrm>
          <a:prstGeom prst="rect">
            <a:avLst/>
          </a:prstGeom>
        </p:spPr>
        <p:txBody>
          <a:bodyPr wrap="square" lIns="0" tIns="0" rIns="0" bIns="0" anchor="b">
            <a:noAutofit/>
          </a:bodyPr>
          <a:lstStyle/>
          <a:p>
            <a:r>
              <a:rPr lang="en-IN" sz="2000" b="1" dirty="0">
                <a:solidFill>
                  <a:schemeClr val="bg1"/>
                </a:solidFill>
                <a:ea typeface="Open Sans" panose="020B0606030504020204" pitchFamily="34" charset="0"/>
                <a:cs typeface="Open Sans" panose="020B0606030504020204" pitchFamily="34" charset="0"/>
              </a:rPr>
              <a:t>Placeholder</a:t>
            </a:r>
          </a:p>
        </p:txBody>
      </p:sp>
      <p:sp>
        <p:nvSpPr>
          <p:cNvPr id="36" name="Rectangle 35">
            <a:extLst>
              <a:ext uri="{FF2B5EF4-FFF2-40B4-BE49-F238E27FC236}">
                <a16:creationId xmlns="" xmlns:a16="http://schemas.microsoft.com/office/drawing/2014/main" id="{C59E54A3-A09C-A20F-AA90-572C7D5F8E80}"/>
              </a:ext>
            </a:extLst>
          </p:cNvPr>
          <p:cNvSpPr/>
          <p:nvPr userDrawn="1"/>
        </p:nvSpPr>
        <p:spPr>
          <a:xfrm>
            <a:off x="161147" y="1632393"/>
            <a:ext cx="2121395" cy="480537"/>
          </a:xfrm>
          <a:prstGeom prst="rect">
            <a:avLst/>
          </a:prstGeom>
        </p:spPr>
        <p:txBody>
          <a:bodyPr wrap="square" lIns="0" tIns="0" rIns="0" bIns="0" anchor="t">
            <a:noAutofit/>
          </a:bodyPr>
          <a:lstStyle/>
          <a:p>
            <a:pPr algn="r"/>
            <a:r>
              <a:rPr lang="en-IN" sz="1400" dirty="0">
                <a:solidFill>
                  <a:schemeClr val="bg1"/>
                </a:solidFill>
                <a:ea typeface="Open Sans" panose="020B0606030504020204" pitchFamily="34" charset="0"/>
                <a:cs typeface="Open Sans" panose="020B0606030504020204" pitchFamily="34" charset="0"/>
              </a:rPr>
              <a:t>This is a sample text. Insert your desired text here. </a:t>
            </a:r>
          </a:p>
        </p:txBody>
      </p:sp>
      <p:sp>
        <p:nvSpPr>
          <p:cNvPr id="37" name="Rectangle 36">
            <a:extLst>
              <a:ext uri="{FF2B5EF4-FFF2-40B4-BE49-F238E27FC236}">
                <a16:creationId xmlns="" xmlns:a16="http://schemas.microsoft.com/office/drawing/2014/main" id="{62DB9DA3-AB8F-0687-7E87-19A73F8C0EA1}"/>
              </a:ext>
            </a:extLst>
          </p:cNvPr>
          <p:cNvSpPr/>
          <p:nvPr userDrawn="1"/>
        </p:nvSpPr>
        <p:spPr>
          <a:xfrm>
            <a:off x="161147" y="1196752"/>
            <a:ext cx="2121395" cy="344414"/>
          </a:xfrm>
          <a:prstGeom prst="rect">
            <a:avLst/>
          </a:prstGeom>
        </p:spPr>
        <p:txBody>
          <a:bodyPr wrap="square" lIns="0" tIns="0" rIns="0" bIns="0" anchor="b">
            <a:noAutofit/>
          </a:bodyPr>
          <a:lstStyle/>
          <a:p>
            <a:pPr algn="r"/>
            <a:r>
              <a:rPr lang="en-IN" sz="2000" b="1" dirty="0">
                <a:solidFill>
                  <a:schemeClr val="bg1"/>
                </a:solidFill>
                <a:ea typeface="Open Sans" panose="020B0606030504020204" pitchFamily="34" charset="0"/>
                <a:cs typeface="Open Sans" panose="020B0606030504020204" pitchFamily="34" charset="0"/>
              </a:rPr>
              <a:t>Placeholder</a:t>
            </a:r>
          </a:p>
        </p:txBody>
      </p:sp>
      <p:sp>
        <p:nvSpPr>
          <p:cNvPr id="38" name="Rectangle 37">
            <a:extLst>
              <a:ext uri="{FF2B5EF4-FFF2-40B4-BE49-F238E27FC236}">
                <a16:creationId xmlns="" xmlns:a16="http://schemas.microsoft.com/office/drawing/2014/main" id="{7396AD91-AEBE-6327-D0AF-60DE9D95671A}"/>
              </a:ext>
            </a:extLst>
          </p:cNvPr>
          <p:cNvSpPr/>
          <p:nvPr userDrawn="1"/>
        </p:nvSpPr>
        <p:spPr>
          <a:xfrm>
            <a:off x="6878470" y="5254824"/>
            <a:ext cx="2121395" cy="480537"/>
          </a:xfrm>
          <a:prstGeom prst="rect">
            <a:avLst/>
          </a:prstGeom>
        </p:spPr>
        <p:txBody>
          <a:bodyPr wrap="square" lIns="0" tIns="0" rIns="0" bIns="0" anchor="t">
            <a:noAutofit/>
          </a:bodyPr>
          <a:lstStyle/>
          <a:p>
            <a:r>
              <a:rPr lang="en-IN" sz="1400" dirty="0">
                <a:solidFill>
                  <a:schemeClr val="bg1"/>
                </a:solidFill>
                <a:ea typeface="Open Sans" panose="020B0606030504020204" pitchFamily="34" charset="0"/>
                <a:cs typeface="Open Sans" panose="020B0606030504020204" pitchFamily="34" charset="0"/>
              </a:rPr>
              <a:t>This is a sample text. Insert your desired text here. </a:t>
            </a:r>
          </a:p>
        </p:txBody>
      </p:sp>
      <p:sp>
        <p:nvSpPr>
          <p:cNvPr id="39" name="Rectangle 38">
            <a:extLst>
              <a:ext uri="{FF2B5EF4-FFF2-40B4-BE49-F238E27FC236}">
                <a16:creationId xmlns="" xmlns:a16="http://schemas.microsoft.com/office/drawing/2014/main" id="{E3CD6734-32F8-6D20-79DB-73A76A1903D3}"/>
              </a:ext>
            </a:extLst>
          </p:cNvPr>
          <p:cNvSpPr/>
          <p:nvPr userDrawn="1"/>
        </p:nvSpPr>
        <p:spPr>
          <a:xfrm>
            <a:off x="6878470" y="4819183"/>
            <a:ext cx="2121395" cy="344414"/>
          </a:xfrm>
          <a:prstGeom prst="rect">
            <a:avLst/>
          </a:prstGeom>
        </p:spPr>
        <p:txBody>
          <a:bodyPr wrap="square" lIns="0" tIns="0" rIns="0" bIns="0" anchor="b">
            <a:noAutofit/>
          </a:bodyPr>
          <a:lstStyle/>
          <a:p>
            <a:r>
              <a:rPr lang="en-IN" sz="2000" b="1" dirty="0">
                <a:solidFill>
                  <a:schemeClr val="bg1"/>
                </a:solidFill>
                <a:ea typeface="Open Sans" panose="020B0606030504020204" pitchFamily="34" charset="0"/>
                <a:cs typeface="Open Sans" panose="020B0606030504020204" pitchFamily="34" charset="0"/>
              </a:rPr>
              <a:t>Placeholder</a:t>
            </a:r>
          </a:p>
        </p:txBody>
      </p:sp>
      <p:sp>
        <p:nvSpPr>
          <p:cNvPr id="40" name="Rectangle 39">
            <a:extLst>
              <a:ext uri="{FF2B5EF4-FFF2-40B4-BE49-F238E27FC236}">
                <a16:creationId xmlns="" xmlns:a16="http://schemas.microsoft.com/office/drawing/2014/main" id="{04710635-A86B-2747-4329-754E9E631E3F}"/>
              </a:ext>
            </a:extLst>
          </p:cNvPr>
          <p:cNvSpPr/>
          <p:nvPr userDrawn="1"/>
        </p:nvSpPr>
        <p:spPr>
          <a:xfrm>
            <a:off x="161147" y="5254824"/>
            <a:ext cx="2121395" cy="480537"/>
          </a:xfrm>
          <a:prstGeom prst="rect">
            <a:avLst/>
          </a:prstGeom>
        </p:spPr>
        <p:txBody>
          <a:bodyPr wrap="square" lIns="0" tIns="0" rIns="0" bIns="0" anchor="t">
            <a:noAutofit/>
          </a:bodyPr>
          <a:lstStyle/>
          <a:p>
            <a:pPr algn="r"/>
            <a:r>
              <a:rPr lang="en-IN" sz="1400" dirty="0">
                <a:solidFill>
                  <a:schemeClr val="bg1"/>
                </a:solidFill>
                <a:ea typeface="Open Sans" panose="020B0606030504020204" pitchFamily="34" charset="0"/>
                <a:cs typeface="Open Sans" panose="020B0606030504020204" pitchFamily="34" charset="0"/>
              </a:rPr>
              <a:t>This is a sample text. Insert your desired text here. </a:t>
            </a:r>
          </a:p>
        </p:txBody>
      </p:sp>
      <p:sp>
        <p:nvSpPr>
          <p:cNvPr id="41" name="Rectangle 40">
            <a:extLst>
              <a:ext uri="{FF2B5EF4-FFF2-40B4-BE49-F238E27FC236}">
                <a16:creationId xmlns="" xmlns:a16="http://schemas.microsoft.com/office/drawing/2014/main" id="{726C1C3F-54A3-4634-602F-2EC71FBFF664}"/>
              </a:ext>
            </a:extLst>
          </p:cNvPr>
          <p:cNvSpPr/>
          <p:nvPr userDrawn="1"/>
        </p:nvSpPr>
        <p:spPr>
          <a:xfrm>
            <a:off x="161147" y="4819183"/>
            <a:ext cx="2121395" cy="344414"/>
          </a:xfrm>
          <a:prstGeom prst="rect">
            <a:avLst/>
          </a:prstGeom>
        </p:spPr>
        <p:txBody>
          <a:bodyPr wrap="square" lIns="0" tIns="0" rIns="0" bIns="0" anchor="b">
            <a:noAutofit/>
          </a:bodyPr>
          <a:lstStyle/>
          <a:p>
            <a:pPr algn="r"/>
            <a:r>
              <a:rPr lang="en-IN" sz="2000" b="1" dirty="0">
                <a:solidFill>
                  <a:schemeClr val="bg1"/>
                </a:solidFill>
                <a:ea typeface="Open Sans" panose="020B0606030504020204" pitchFamily="34" charset="0"/>
                <a:cs typeface="Open Sans" panose="020B0606030504020204" pitchFamily="34" charset="0"/>
              </a:rPr>
              <a:t>Placeholder</a:t>
            </a:r>
          </a:p>
        </p:txBody>
      </p:sp>
      <p:sp>
        <p:nvSpPr>
          <p:cNvPr id="42" name="Rectangle 41">
            <a:extLst>
              <a:ext uri="{FF2B5EF4-FFF2-40B4-BE49-F238E27FC236}">
                <a16:creationId xmlns="" xmlns:a16="http://schemas.microsoft.com/office/drawing/2014/main" id="{3E074249-D0CE-0DD9-4953-51C1435C572F}"/>
              </a:ext>
            </a:extLst>
          </p:cNvPr>
          <p:cNvSpPr/>
          <p:nvPr userDrawn="1"/>
        </p:nvSpPr>
        <p:spPr>
          <a:xfrm>
            <a:off x="7652193" y="3566701"/>
            <a:ext cx="2121395" cy="480537"/>
          </a:xfrm>
          <a:prstGeom prst="rect">
            <a:avLst/>
          </a:prstGeom>
        </p:spPr>
        <p:txBody>
          <a:bodyPr wrap="square" lIns="0" tIns="0" rIns="0" bIns="0" anchor="t">
            <a:noAutofit/>
          </a:bodyPr>
          <a:lstStyle/>
          <a:p>
            <a:r>
              <a:rPr lang="en-IN" sz="1400" dirty="0">
                <a:solidFill>
                  <a:schemeClr val="bg1"/>
                </a:solidFill>
                <a:ea typeface="Open Sans" panose="020B0606030504020204" pitchFamily="34" charset="0"/>
                <a:cs typeface="Open Sans" panose="020B0606030504020204" pitchFamily="34" charset="0"/>
              </a:rPr>
              <a:t>This is a sample text. Insert your desired text here. </a:t>
            </a:r>
          </a:p>
        </p:txBody>
      </p:sp>
      <p:sp>
        <p:nvSpPr>
          <p:cNvPr id="43" name="Rectangle 42">
            <a:extLst>
              <a:ext uri="{FF2B5EF4-FFF2-40B4-BE49-F238E27FC236}">
                <a16:creationId xmlns="" xmlns:a16="http://schemas.microsoft.com/office/drawing/2014/main" id="{A83EAC5E-14BC-A9DB-8BC1-D9C9904F3CFB}"/>
              </a:ext>
            </a:extLst>
          </p:cNvPr>
          <p:cNvSpPr/>
          <p:nvPr userDrawn="1"/>
        </p:nvSpPr>
        <p:spPr>
          <a:xfrm>
            <a:off x="7652193" y="3131060"/>
            <a:ext cx="2121395" cy="344414"/>
          </a:xfrm>
          <a:prstGeom prst="rect">
            <a:avLst/>
          </a:prstGeom>
        </p:spPr>
        <p:txBody>
          <a:bodyPr wrap="square" lIns="0" tIns="0" rIns="0" bIns="0" anchor="b">
            <a:noAutofit/>
          </a:bodyPr>
          <a:lstStyle/>
          <a:p>
            <a:r>
              <a:rPr lang="en-IN" sz="2000" b="1" dirty="0">
                <a:solidFill>
                  <a:schemeClr val="bg1"/>
                </a:solidFill>
                <a:ea typeface="Open Sans" panose="020B0606030504020204" pitchFamily="34" charset="0"/>
                <a:cs typeface="Open Sans" panose="020B0606030504020204" pitchFamily="34" charset="0"/>
              </a:rPr>
              <a:t>Placeholder</a:t>
            </a:r>
          </a:p>
        </p:txBody>
      </p:sp>
      <p:sp>
        <p:nvSpPr>
          <p:cNvPr id="44" name="Rectangle 43">
            <a:extLst>
              <a:ext uri="{FF2B5EF4-FFF2-40B4-BE49-F238E27FC236}">
                <a16:creationId xmlns="" xmlns:a16="http://schemas.microsoft.com/office/drawing/2014/main" id="{1B2BB5FC-0385-E6C3-C315-9CEF4F427137}"/>
              </a:ext>
            </a:extLst>
          </p:cNvPr>
          <p:cNvSpPr/>
          <p:nvPr userDrawn="1"/>
        </p:nvSpPr>
        <p:spPr>
          <a:xfrm>
            <a:off x="-612576" y="3566701"/>
            <a:ext cx="2121395" cy="480537"/>
          </a:xfrm>
          <a:prstGeom prst="rect">
            <a:avLst/>
          </a:prstGeom>
        </p:spPr>
        <p:txBody>
          <a:bodyPr wrap="square" lIns="0" tIns="0" rIns="0" bIns="0" anchor="t">
            <a:noAutofit/>
          </a:bodyPr>
          <a:lstStyle/>
          <a:p>
            <a:pPr algn="r"/>
            <a:r>
              <a:rPr lang="en-IN" sz="1400" dirty="0">
                <a:solidFill>
                  <a:schemeClr val="bg1"/>
                </a:solidFill>
                <a:ea typeface="Open Sans" panose="020B0606030504020204" pitchFamily="34" charset="0"/>
                <a:cs typeface="Open Sans" panose="020B0606030504020204" pitchFamily="34" charset="0"/>
              </a:rPr>
              <a:t>This is a sample text. Insert your desired text here. </a:t>
            </a:r>
          </a:p>
        </p:txBody>
      </p:sp>
      <p:sp>
        <p:nvSpPr>
          <p:cNvPr id="45" name="Rectangle 44">
            <a:extLst>
              <a:ext uri="{FF2B5EF4-FFF2-40B4-BE49-F238E27FC236}">
                <a16:creationId xmlns="" xmlns:a16="http://schemas.microsoft.com/office/drawing/2014/main" id="{0ABA0EE3-C53A-2DEC-0E5C-2D2669E47376}"/>
              </a:ext>
            </a:extLst>
          </p:cNvPr>
          <p:cNvSpPr/>
          <p:nvPr userDrawn="1"/>
        </p:nvSpPr>
        <p:spPr>
          <a:xfrm>
            <a:off x="-612576" y="3131060"/>
            <a:ext cx="2121395" cy="344414"/>
          </a:xfrm>
          <a:prstGeom prst="rect">
            <a:avLst/>
          </a:prstGeom>
        </p:spPr>
        <p:txBody>
          <a:bodyPr wrap="square" lIns="0" tIns="0" rIns="0" bIns="0" anchor="b">
            <a:noAutofit/>
          </a:bodyPr>
          <a:lstStyle/>
          <a:p>
            <a:pPr algn="r"/>
            <a:r>
              <a:rPr lang="en-IN" sz="2000" b="1" dirty="0">
                <a:solidFill>
                  <a:schemeClr val="bg1"/>
                </a:solidFill>
                <a:ea typeface="Open Sans" panose="020B0606030504020204" pitchFamily="34" charset="0"/>
                <a:cs typeface="Open Sans" panose="020B0606030504020204" pitchFamily="34" charset="0"/>
              </a:rPr>
              <a:t>Placeholder</a:t>
            </a:r>
          </a:p>
        </p:txBody>
      </p:sp>
      <p:grpSp>
        <p:nvGrpSpPr>
          <p:cNvPr id="46" name="Graphic 24" descr="Users outline">
            <a:extLst>
              <a:ext uri="{FF2B5EF4-FFF2-40B4-BE49-F238E27FC236}">
                <a16:creationId xmlns="" xmlns:a16="http://schemas.microsoft.com/office/drawing/2014/main" id="{E1D07FB8-04C5-F6E9-2447-6DD1061E6495}"/>
              </a:ext>
            </a:extLst>
          </p:cNvPr>
          <p:cNvGrpSpPr/>
          <p:nvPr userDrawn="1"/>
        </p:nvGrpSpPr>
        <p:grpSpPr>
          <a:xfrm>
            <a:off x="4048083" y="3248375"/>
            <a:ext cx="1064847" cy="646503"/>
            <a:chOff x="5694438" y="3533089"/>
            <a:chExt cx="800035" cy="485727"/>
          </a:xfrm>
          <a:solidFill>
            <a:schemeClr val="bg1"/>
          </a:solidFill>
        </p:grpSpPr>
        <p:sp>
          <p:nvSpPr>
            <p:cNvPr id="47" name="Freeform: Shape 26">
              <a:extLst>
                <a:ext uri="{FF2B5EF4-FFF2-40B4-BE49-F238E27FC236}">
                  <a16:creationId xmlns="" xmlns:a16="http://schemas.microsoft.com/office/drawing/2014/main" id="{05F34531-7703-F8D8-E423-BD638E4C6A72}"/>
                </a:ext>
              </a:extLst>
            </p:cNvPr>
            <p:cNvSpPr/>
            <p:nvPr/>
          </p:nvSpPr>
          <p:spPr>
            <a:xfrm>
              <a:off x="5780087" y="3533089"/>
              <a:ext cx="171450" cy="171450"/>
            </a:xfrm>
            <a:custGeom>
              <a:avLst/>
              <a:gdLst>
                <a:gd name="connsiteX0" fmla="*/ 85725 w 171450"/>
                <a:gd name="connsiteY0" fmla="*/ 171450 h 171450"/>
                <a:gd name="connsiteX1" fmla="*/ 171450 w 171450"/>
                <a:gd name="connsiteY1" fmla="*/ 85725 h 171450"/>
                <a:gd name="connsiteX2" fmla="*/ 85725 w 171450"/>
                <a:gd name="connsiteY2" fmla="*/ 0 h 171450"/>
                <a:gd name="connsiteX3" fmla="*/ 0 w 171450"/>
                <a:gd name="connsiteY3" fmla="*/ 85725 h 171450"/>
                <a:gd name="connsiteX4" fmla="*/ 85725 w 171450"/>
                <a:gd name="connsiteY4" fmla="*/ 171450 h 171450"/>
                <a:gd name="connsiteX5" fmla="*/ 85725 w 171450"/>
                <a:gd name="connsiteY5" fmla="*/ 19002 h 171450"/>
                <a:gd name="connsiteX6" fmla="*/ 152400 w 171450"/>
                <a:gd name="connsiteY6" fmla="*/ 85677 h 171450"/>
                <a:gd name="connsiteX7" fmla="*/ 85725 w 171450"/>
                <a:gd name="connsiteY7" fmla="*/ 152352 h 171450"/>
                <a:gd name="connsiteX8" fmla="*/ 19050 w 171450"/>
                <a:gd name="connsiteY8" fmla="*/ 85677 h 171450"/>
                <a:gd name="connsiteX9" fmla="*/ 85725 w 171450"/>
                <a:gd name="connsiteY9" fmla="*/ 19002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450" h="171450">
                  <a:moveTo>
                    <a:pt x="85725" y="171450"/>
                  </a:moveTo>
                  <a:cubicBezTo>
                    <a:pt x="133070" y="171450"/>
                    <a:pt x="171450" y="133070"/>
                    <a:pt x="171450" y="85725"/>
                  </a:cubicBezTo>
                  <a:cubicBezTo>
                    <a:pt x="171450" y="38380"/>
                    <a:pt x="133070" y="0"/>
                    <a:pt x="85725" y="0"/>
                  </a:cubicBezTo>
                  <a:cubicBezTo>
                    <a:pt x="38380" y="0"/>
                    <a:pt x="0" y="38380"/>
                    <a:pt x="0" y="85725"/>
                  </a:cubicBezTo>
                  <a:cubicBezTo>
                    <a:pt x="0" y="133070"/>
                    <a:pt x="38380" y="171450"/>
                    <a:pt x="85725" y="171450"/>
                  </a:cubicBezTo>
                  <a:close/>
                  <a:moveTo>
                    <a:pt x="85725" y="19002"/>
                  </a:moveTo>
                  <a:cubicBezTo>
                    <a:pt x="122549" y="19002"/>
                    <a:pt x="152400" y="48854"/>
                    <a:pt x="152400" y="85677"/>
                  </a:cubicBezTo>
                  <a:cubicBezTo>
                    <a:pt x="152400" y="122501"/>
                    <a:pt x="122549" y="152352"/>
                    <a:pt x="85725" y="152352"/>
                  </a:cubicBezTo>
                  <a:cubicBezTo>
                    <a:pt x="48901" y="152352"/>
                    <a:pt x="19050" y="122501"/>
                    <a:pt x="19050" y="85677"/>
                  </a:cubicBezTo>
                  <a:cubicBezTo>
                    <a:pt x="19098" y="48874"/>
                    <a:pt x="48921" y="19050"/>
                    <a:pt x="85725" y="19002"/>
                  </a:cubicBezTo>
                  <a:close/>
                </a:path>
              </a:pathLst>
            </a:custGeom>
            <a:grpFill/>
            <a:ln w="9525" cap="flat">
              <a:noFill/>
              <a:prstDash val="solid"/>
              <a:miter/>
            </a:ln>
          </p:spPr>
          <p:txBody>
            <a:bodyPr rtlCol="0" anchor="ctr"/>
            <a:lstStyle/>
            <a:p>
              <a:endParaRPr lang="en-IN"/>
            </a:p>
          </p:txBody>
        </p:sp>
        <p:sp>
          <p:nvSpPr>
            <p:cNvPr id="48" name="Freeform: Shape 27">
              <a:extLst>
                <a:ext uri="{FF2B5EF4-FFF2-40B4-BE49-F238E27FC236}">
                  <a16:creationId xmlns="" xmlns:a16="http://schemas.microsoft.com/office/drawing/2014/main" id="{CDB14844-200C-08DE-F12B-1AA7898EAEDF}"/>
                </a:ext>
              </a:extLst>
            </p:cNvPr>
            <p:cNvSpPr/>
            <p:nvPr/>
          </p:nvSpPr>
          <p:spPr>
            <a:xfrm>
              <a:off x="6237287" y="3533089"/>
              <a:ext cx="171450" cy="171450"/>
            </a:xfrm>
            <a:custGeom>
              <a:avLst/>
              <a:gdLst>
                <a:gd name="connsiteX0" fmla="*/ 85725 w 171450"/>
                <a:gd name="connsiteY0" fmla="*/ 171450 h 171450"/>
                <a:gd name="connsiteX1" fmla="*/ 171450 w 171450"/>
                <a:gd name="connsiteY1" fmla="*/ 85725 h 171450"/>
                <a:gd name="connsiteX2" fmla="*/ 85725 w 171450"/>
                <a:gd name="connsiteY2" fmla="*/ 0 h 171450"/>
                <a:gd name="connsiteX3" fmla="*/ 0 w 171450"/>
                <a:gd name="connsiteY3" fmla="*/ 85725 h 171450"/>
                <a:gd name="connsiteX4" fmla="*/ 85725 w 171450"/>
                <a:gd name="connsiteY4" fmla="*/ 171450 h 171450"/>
                <a:gd name="connsiteX5" fmla="*/ 85725 w 171450"/>
                <a:gd name="connsiteY5" fmla="*/ 19002 h 171450"/>
                <a:gd name="connsiteX6" fmla="*/ 152400 w 171450"/>
                <a:gd name="connsiteY6" fmla="*/ 85677 h 171450"/>
                <a:gd name="connsiteX7" fmla="*/ 85725 w 171450"/>
                <a:gd name="connsiteY7" fmla="*/ 152352 h 171450"/>
                <a:gd name="connsiteX8" fmla="*/ 19050 w 171450"/>
                <a:gd name="connsiteY8" fmla="*/ 85677 h 171450"/>
                <a:gd name="connsiteX9" fmla="*/ 85725 w 171450"/>
                <a:gd name="connsiteY9" fmla="*/ 19002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450" h="171450">
                  <a:moveTo>
                    <a:pt x="85725" y="171450"/>
                  </a:moveTo>
                  <a:cubicBezTo>
                    <a:pt x="133070" y="171450"/>
                    <a:pt x="171450" y="133070"/>
                    <a:pt x="171450" y="85725"/>
                  </a:cubicBezTo>
                  <a:cubicBezTo>
                    <a:pt x="171450" y="38380"/>
                    <a:pt x="133070" y="0"/>
                    <a:pt x="85725" y="0"/>
                  </a:cubicBezTo>
                  <a:cubicBezTo>
                    <a:pt x="38380" y="0"/>
                    <a:pt x="0" y="38380"/>
                    <a:pt x="0" y="85725"/>
                  </a:cubicBezTo>
                  <a:cubicBezTo>
                    <a:pt x="0" y="133070"/>
                    <a:pt x="38380" y="171450"/>
                    <a:pt x="85725" y="171450"/>
                  </a:cubicBezTo>
                  <a:close/>
                  <a:moveTo>
                    <a:pt x="85725" y="19002"/>
                  </a:moveTo>
                  <a:cubicBezTo>
                    <a:pt x="122549" y="19002"/>
                    <a:pt x="152400" y="48854"/>
                    <a:pt x="152400" y="85677"/>
                  </a:cubicBezTo>
                  <a:cubicBezTo>
                    <a:pt x="152400" y="122501"/>
                    <a:pt x="122549" y="152352"/>
                    <a:pt x="85725" y="152352"/>
                  </a:cubicBezTo>
                  <a:cubicBezTo>
                    <a:pt x="48901" y="152352"/>
                    <a:pt x="19050" y="122501"/>
                    <a:pt x="19050" y="85677"/>
                  </a:cubicBezTo>
                  <a:cubicBezTo>
                    <a:pt x="19098" y="48874"/>
                    <a:pt x="48921" y="19050"/>
                    <a:pt x="85725" y="19002"/>
                  </a:cubicBezTo>
                  <a:close/>
                </a:path>
              </a:pathLst>
            </a:custGeom>
            <a:grpFill/>
            <a:ln w="9525" cap="flat">
              <a:noFill/>
              <a:prstDash val="solid"/>
              <a:miter/>
            </a:ln>
          </p:spPr>
          <p:txBody>
            <a:bodyPr rtlCol="0" anchor="ctr"/>
            <a:lstStyle/>
            <a:p>
              <a:endParaRPr lang="en-IN"/>
            </a:p>
          </p:txBody>
        </p:sp>
        <p:sp>
          <p:nvSpPr>
            <p:cNvPr id="49" name="Freeform: Shape 28">
              <a:extLst>
                <a:ext uri="{FF2B5EF4-FFF2-40B4-BE49-F238E27FC236}">
                  <a16:creationId xmlns="" xmlns:a16="http://schemas.microsoft.com/office/drawing/2014/main" id="{3BE11DB7-4985-F44F-B4B2-89B4BAE5AC0E}"/>
                </a:ext>
              </a:extLst>
            </p:cNvPr>
            <p:cNvSpPr/>
            <p:nvPr/>
          </p:nvSpPr>
          <p:spPr>
            <a:xfrm>
              <a:off x="6205387" y="3725351"/>
              <a:ext cx="289085" cy="161925"/>
            </a:xfrm>
            <a:custGeom>
              <a:avLst/>
              <a:gdLst>
                <a:gd name="connsiteX0" fmla="*/ 269072 w 289085"/>
                <a:gd name="connsiteY0" fmla="*/ 50473 h 161925"/>
                <a:gd name="connsiteX1" fmla="*/ 186709 w 289085"/>
                <a:gd name="connsiteY1" fmla="*/ 11125 h 161925"/>
                <a:gd name="connsiteX2" fmla="*/ 117624 w 289085"/>
                <a:gd name="connsiteY2" fmla="*/ 0 h 161925"/>
                <a:gd name="connsiteX3" fmla="*/ 48749 w 289085"/>
                <a:gd name="connsiteY3" fmla="*/ 11078 h 161925"/>
                <a:gd name="connsiteX4" fmla="*/ 3124 w 289085"/>
                <a:gd name="connsiteY4" fmla="*/ 28461 h 161925"/>
                <a:gd name="connsiteX5" fmla="*/ 0 w 289085"/>
                <a:gd name="connsiteY5" fmla="*/ 51702 h 161925"/>
                <a:gd name="connsiteX6" fmla="*/ 54083 w 289085"/>
                <a:gd name="connsiteY6" fmla="*/ 29356 h 161925"/>
                <a:gd name="connsiteX7" fmla="*/ 117624 w 289085"/>
                <a:gd name="connsiteY7" fmla="*/ 19050 h 161925"/>
                <a:gd name="connsiteX8" fmla="*/ 181861 w 289085"/>
                <a:gd name="connsiteY8" fmla="*/ 29528 h 161925"/>
                <a:gd name="connsiteX9" fmla="*/ 257223 w 289085"/>
                <a:gd name="connsiteY9" fmla="*/ 65389 h 161925"/>
                <a:gd name="connsiteX10" fmla="*/ 258042 w 289085"/>
                <a:gd name="connsiteY10" fmla="*/ 65999 h 161925"/>
                <a:gd name="connsiteX11" fmla="*/ 270024 w 289085"/>
                <a:gd name="connsiteY11" fmla="*/ 90488 h 161925"/>
                <a:gd name="connsiteX12" fmla="*/ 270024 w 289085"/>
                <a:gd name="connsiteY12" fmla="*/ 161925 h 161925"/>
                <a:gd name="connsiteX13" fmla="*/ 289074 w 289085"/>
                <a:gd name="connsiteY13" fmla="*/ 161925 h 161925"/>
                <a:gd name="connsiteX14" fmla="*/ 289074 w 289085"/>
                <a:gd name="connsiteY14" fmla="*/ 90488 h 161925"/>
                <a:gd name="connsiteX15" fmla="*/ 269072 w 289085"/>
                <a:gd name="connsiteY15" fmla="*/ 50473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9085" h="161925">
                  <a:moveTo>
                    <a:pt x="269072" y="50473"/>
                  </a:moveTo>
                  <a:cubicBezTo>
                    <a:pt x="244794" y="31541"/>
                    <a:pt x="216691" y="18115"/>
                    <a:pt x="186709" y="11125"/>
                  </a:cubicBezTo>
                  <a:cubicBezTo>
                    <a:pt x="164264" y="4422"/>
                    <a:pt x="141039" y="682"/>
                    <a:pt x="117624" y="0"/>
                  </a:cubicBezTo>
                  <a:cubicBezTo>
                    <a:pt x="94224" y="24"/>
                    <a:pt x="70976" y="3763"/>
                    <a:pt x="48749" y="11078"/>
                  </a:cubicBezTo>
                  <a:cubicBezTo>
                    <a:pt x="32945" y="15169"/>
                    <a:pt x="17644" y="20999"/>
                    <a:pt x="3124" y="28461"/>
                  </a:cubicBezTo>
                  <a:cubicBezTo>
                    <a:pt x="2891" y="36295"/>
                    <a:pt x="1844" y="44084"/>
                    <a:pt x="0" y="51702"/>
                  </a:cubicBezTo>
                  <a:cubicBezTo>
                    <a:pt x="16938" y="41851"/>
                    <a:pt x="35131" y="34335"/>
                    <a:pt x="54083" y="29356"/>
                  </a:cubicBezTo>
                  <a:cubicBezTo>
                    <a:pt x="74593" y="22617"/>
                    <a:pt x="96035" y="19140"/>
                    <a:pt x="117624" y="19050"/>
                  </a:cubicBezTo>
                  <a:cubicBezTo>
                    <a:pt x="139399" y="19752"/>
                    <a:pt x="160992" y="23273"/>
                    <a:pt x="181861" y="29528"/>
                  </a:cubicBezTo>
                  <a:cubicBezTo>
                    <a:pt x="209299" y="35836"/>
                    <a:pt x="235021" y="48077"/>
                    <a:pt x="257223" y="65389"/>
                  </a:cubicBezTo>
                  <a:lnTo>
                    <a:pt x="258042" y="65999"/>
                  </a:lnTo>
                  <a:cubicBezTo>
                    <a:pt x="265876" y="71647"/>
                    <a:pt x="270372" y="80836"/>
                    <a:pt x="270024" y="90488"/>
                  </a:cubicBezTo>
                  <a:lnTo>
                    <a:pt x="270024" y="161925"/>
                  </a:lnTo>
                  <a:lnTo>
                    <a:pt x="289074" y="161925"/>
                  </a:lnTo>
                  <a:lnTo>
                    <a:pt x="289074" y="90488"/>
                  </a:lnTo>
                  <a:cubicBezTo>
                    <a:pt x="289422" y="74665"/>
                    <a:pt x="281936" y="59690"/>
                    <a:pt x="269072" y="50473"/>
                  </a:cubicBezTo>
                  <a:close/>
                </a:path>
              </a:pathLst>
            </a:custGeom>
            <a:grpFill/>
            <a:ln w="9525" cap="flat">
              <a:noFill/>
              <a:prstDash val="solid"/>
              <a:miter/>
            </a:ln>
          </p:spPr>
          <p:txBody>
            <a:bodyPr rtlCol="0" anchor="ctr"/>
            <a:lstStyle/>
            <a:p>
              <a:endParaRPr lang="en-IN"/>
            </a:p>
          </p:txBody>
        </p:sp>
        <p:sp>
          <p:nvSpPr>
            <p:cNvPr id="50" name="Freeform: Shape 29">
              <a:extLst>
                <a:ext uri="{FF2B5EF4-FFF2-40B4-BE49-F238E27FC236}">
                  <a16:creationId xmlns="" xmlns:a16="http://schemas.microsoft.com/office/drawing/2014/main" id="{6AA141D1-1FE3-C54B-FF15-6FB56E0E8592}"/>
                </a:ext>
              </a:extLst>
            </p:cNvPr>
            <p:cNvSpPr/>
            <p:nvPr/>
          </p:nvSpPr>
          <p:spPr>
            <a:xfrm>
              <a:off x="5694438" y="3725351"/>
              <a:ext cx="288597" cy="161925"/>
            </a:xfrm>
            <a:custGeom>
              <a:avLst/>
              <a:gdLst>
                <a:gd name="connsiteX0" fmla="*/ 288598 w 288597"/>
                <a:gd name="connsiteY0" fmla="*/ 50225 h 161925"/>
                <a:gd name="connsiteX1" fmla="*/ 285740 w 288597"/>
                <a:gd name="connsiteY1" fmla="*/ 27289 h 161925"/>
                <a:gd name="connsiteX2" fmla="*/ 240440 w 288597"/>
                <a:gd name="connsiteY2" fmla="*/ 11097 h 161925"/>
                <a:gd name="connsiteX3" fmla="*/ 171374 w 288597"/>
                <a:gd name="connsiteY3" fmla="*/ 0 h 161925"/>
                <a:gd name="connsiteX4" fmla="*/ 102499 w 288597"/>
                <a:gd name="connsiteY4" fmla="*/ 11078 h 161925"/>
                <a:gd name="connsiteX5" fmla="*/ 19564 w 288597"/>
                <a:gd name="connsiteY5" fmla="*/ 50787 h 161925"/>
                <a:gd name="connsiteX6" fmla="*/ 0 w 288597"/>
                <a:gd name="connsiteY6" fmla="*/ 90488 h 161925"/>
                <a:gd name="connsiteX7" fmla="*/ 0 w 288597"/>
                <a:gd name="connsiteY7" fmla="*/ 161925 h 161925"/>
                <a:gd name="connsiteX8" fmla="*/ 19050 w 288597"/>
                <a:gd name="connsiteY8" fmla="*/ 161925 h 161925"/>
                <a:gd name="connsiteX9" fmla="*/ 19050 w 288597"/>
                <a:gd name="connsiteY9" fmla="*/ 90488 h 161925"/>
                <a:gd name="connsiteX10" fmla="*/ 31128 w 288597"/>
                <a:gd name="connsiteY10" fmla="*/ 65932 h 161925"/>
                <a:gd name="connsiteX11" fmla="*/ 107871 w 288597"/>
                <a:gd name="connsiteY11" fmla="*/ 29356 h 161925"/>
                <a:gd name="connsiteX12" fmla="*/ 171374 w 288597"/>
                <a:gd name="connsiteY12" fmla="*/ 19050 h 161925"/>
                <a:gd name="connsiteX13" fmla="*/ 235610 w 288597"/>
                <a:gd name="connsiteY13" fmla="*/ 29528 h 161925"/>
                <a:gd name="connsiteX14" fmla="*/ 288598 w 288597"/>
                <a:gd name="connsiteY14" fmla="*/ 50225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8597" h="161925">
                  <a:moveTo>
                    <a:pt x="288598" y="50225"/>
                  </a:moveTo>
                  <a:cubicBezTo>
                    <a:pt x="286864" y="42698"/>
                    <a:pt x="285906" y="35012"/>
                    <a:pt x="285740" y="27289"/>
                  </a:cubicBezTo>
                  <a:cubicBezTo>
                    <a:pt x="271205" y="20426"/>
                    <a:pt x="256032" y="15003"/>
                    <a:pt x="240440" y="11097"/>
                  </a:cubicBezTo>
                  <a:cubicBezTo>
                    <a:pt x="218000" y="4405"/>
                    <a:pt x="194781" y="674"/>
                    <a:pt x="171374" y="0"/>
                  </a:cubicBezTo>
                  <a:cubicBezTo>
                    <a:pt x="147974" y="24"/>
                    <a:pt x="124726" y="3763"/>
                    <a:pt x="102499" y="11078"/>
                  </a:cubicBezTo>
                  <a:cubicBezTo>
                    <a:pt x="72686" y="19206"/>
                    <a:pt x="44588" y="32659"/>
                    <a:pt x="19564" y="50787"/>
                  </a:cubicBezTo>
                  <a:cubicBezTo>
                    <a:pt x="7241" y="60272"/>
                    <a:pt x="15" y="74937"/>
                    <a:pt x="0" y="90488"/>
                  </a:cubicBezTo>
                  <a:lnTo>
                    <a:pt x="0" y="161925"/>
                  </a:lnTo>
                  <a:lnTo>
                    <a:pt x="19050" y="161925"/>
                  </a:lnTo>
                  <a:lnTo>
                    <a:pt x="19050" y="90488"/>
                  </a:lnTo>
                  <a:cubicBezTo>
                    <a:pt x="19068" y="80877"/>
                    <a:pt x="23526" y="71813"/>
                    <a:pt x="31128" y="65932"/>
                  </a:cubicBezTo>
                  <a:cubicBezTo>
                    <a:pt x="54306" y="49233"/>
                    <a:pt x="80301" y="36843"/>
                    <a:pt x="107871" y="29356"/>
                  </a:cubicBezTo>
                  <a:cubicBezTo>
                    <a:pt x="128369" y="22621"/>
                    <a:pt x="149798" y="19143"/>
                    <a:pt x="171374" y="19050"/>
                  </a:cubicBezTo>
                  <a:cubicBezTo>
                    <a:pt x="193149" y="19752"/>
                    <a:pt x="214741" y="23274"/>
                    <a:pt x="235610" y="29528"/>
                  </a:cubicBezTo>
                  <a:cubicBezTo>
                    <a:pt x="254108" y="34061"/>
                    <a:pt x="271924" y="41021"/>
                    <a:pt x="288598" y="50225"/>
                  </a:cubicBezTo>
                  <a:close/>
                </a:path>
              </a:pathLst>
            </a:custGeom>
            <a:grpFill/>
            <a:ln w="9525" cap="flat">
              <a:noFill/>
              <a:prstDash val="solid"/>
              <a:miter/>
            </a:ln>
          </p:spPr>
          <p:txBody>
            <a:bodyPr rtlCol="0" anchor="ctr"/>
            <a:lstStyle/>
            <a:p>
              <a:endParaRPr lang="en-IN"/>
            </a:p>
          </p:txBody>
        </p:sp>
        <p:sp>
          <p:nvSpPr>
            <p:cNvPr id="51" name="Freeform: Shape 30">
              <a:extLst>
                <a:ext uri="{FF2B5EF4-FFF2-40B4-BE49-F238E27FC236}">
                  <a16:creationId xmlns="" xmlns:a16="http://schemas.microsoft.com/office/drawing/2014/main" id="{76FA5B1C-DD6A-7B68-2568-C1AA3870CDC0}"/>
                </a:ext>
              </a:extLst>
            </p:cNvPr>
            <p:cNvSpPr/>
            <p:nvPr/>
          </p:nvSpPr>
          <p:spPr>
            <a:xfrm>
              <a:off x="5922962" y="3856892"/>
              <a:ext cx="342911" cy="161925"/>
            </a:xfrm>
            <a:custGeom>
              <a:avLst/>
              <a:gdLst>
                <a:gd name="connsiteX0" fmla="*/ 322898 w 342911"/>
                <a:gd name="connsiteY0" fmla="*/ 50482 h 161925"/>
                <a:gd name="connsiteX1" fmla="*/ 240535 w 342911"/>
                <a:gd name="connsiteY1" fmla="*/ 11135 h 161925"/>
                <a:gd name="connsiteX2" fmla="*/ 171450 w 342911"/>
                <a:gd name="connsiteY2" fmla="*/ 0 h 161925"/>
                <a:gd name="connsiteX3" fmla="*/ 102594 w 342911"/>
                <a:gd name="connsiteY3" fmla="*/ 11078 h 161925"/>
                <a:gd name="connsiteX4" fmla="*/ 19660 w 342911"/>
                <a:gd name="connsiteY4" fmla="*/ 50787 h 161925"/>
                <a:gd name="connsiteX5" fmla="*/ 0 w 342911"/>
                <a:gd name="connsiteY5" fmla="*/ 90488 h 161925"/>
                <a:gd name="connsiteX6" fmla="*/ 0 w 342911"/>
                <a:gd name="connsiteY6" fmla="*/ 161925 h 161925"/>
                <a:gd name="connsiteX7" fmla="*/ 19050 w 342911"/>
                <a:gd name="connsiteY7" fmla="*/ 161925 h 161925"/>
                <a:gd name="connsiteX8" fmla="*/ 19050 w 342911"/>
                <a:gd name="connsiteY8" fmla="*/ 90488 h 161925"/>
                <a:gd name="connsiteX9" fmla="*/ 31137 w 342911"/>
                <a:gd name="connsiteY9" fmla="*/ 65932 h 161925"/>
                <a:gd name="connsiteX10" fmla="*/ 107871 w 342911"/>
                <a:gd name="connsiteY10" fmla="*/ 29356 h 161925"/>
                <a:gd name="connsiteX11" fmla="*/ 171450 w 342911"/>
                <a:gd name="connsiteY11" fmla="*/ 19050 h 161925"/>
                <a:gd name="connsiteX12" fmla="*/ 235696 w 342911"/>
                <a:gd name="connsiteY12" fmla="*/ 29527 h 161925"/>
                <a:gd name="connsiteX13" fmla="*/ 311048 w 342911"/>
                <a:gd name="connsiteY13" fmla="*/ 65380 h 161925"/>
                <a:gd name="connsiteX14" fmla="*/ 311868 w 342911"/>
                <a:gd name="connsiteY14" fmla="*/ 65989 h 161925"/>
                <a:gd name="connsiteX15" fmla="*/ 323850 w 342911"/>
                <a:gd name="connsiteY15" fmla="*/ 90488 h 161925"/>
                <a:gd name="connsiteX16" fmla="*/ 323850 w 342911"/>
                <a:gd name="connsiteY16" fmla="*/ 161925 h 161925"/>
                <a:gd name="connsiteX17" fmla="*/ 342900 w 342911"/>
                <a:gd name="connsiteY17" fmla="*/ 161925 h 161925"/>
                <a:gd name="connsiteX18" fmla="*/ 342900 w 342911"/>
                <a:gd name="connsiteY18" fmla="*/ 90488 h 161925"/>
                <a:gd name="connsiteX19" fmla="*/ 322898 w 342911"/>
                <a:gd name="connsiteY19" fmla="*/ 50482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2911" h="161925">
                  <a:moveTo>
                    <a:pt x="322898" y="50482"/>
                  </a:moveTo>
                  <a:cubicBezTo>
                    <a:pt x="298622" y="31548"/>
                    <a:pt x="270518" y="18121"/>
                    <a:pt x="240535" y="11135"/>
                  </a:cubicBezTo>
                  <a:cubicBezTo>
                    <a:pt x="218089" y="4433"/>
                    <a:pt x="194864" y="691"/>
                    <a:pt x="171450" y="0"/>
                  </a:cubicBezTo>
                  <a:cubicBezTo>
                    <a:pt x="148057" y="23"/>
                    <a:pt x="124815" y="3762"/>
                    <a:pt x="102594" y="11078"/>
                  </a:cubicBezTo>
                  <a:cubicBezTo>
                    <a:pt x="72779" y="19201"/>
                    <a:pt x="44681" y="32654"/>
                    <a:pt x="19660" y="50787"/>
                  </a:cubicBezTo>
                  <a:cubicBezTo>
                    <a:pt x="7297" y="60250"/>
                    <a:pt x="33" y="74919"/>
                    <a:pt x="0" y="90488"/>
                  </a:cubicBezTo>
                  <a:lnTo>
                    <a:pt x="0" y="161925"/>
                  </a:lnTo>
                  <a:lnTo>
                    <a:pt x="19050" y="161925"/>
                  </a:lnTo>
                  <a:lnTo>
                    <a:pt x="19050" y="90488"/>
                  </a:lnTo>
                  <a:cubicBezTo>
                    <a:pt x="19067" y="80874"/>
                    <a:pt x="23530" y="71809"/>
                    <a:pt x="31137" y="65932"/>
                  </a:cubicBezTo>
                  <a:cubicBezTo>
                    <a:pt x="54310" y="49229"/>
                    <a:pt x="80303" y="36839"/>
                    <a:pt x="107871" y="29356"/>
                  </a:cubicBezTo>
                  <a:cubicBezTo>
                    <a:pt x="128393" y="22613"/>
                    <a:pt x="149848" y="19136"/>
                    <a:pt x="171450" y="19050"/>
                  </a:cubicBezTo>
                  <a:cubicBezTo>
                    <a:pt x="193229" y="19748"/>
                    <a:pt x="214824" y="23270"/>
                    <a:pt x="235696" y="29527"/>
                  </a:cubicBezTo>
                  <a:cubicBezTo>
                    <a:pt x="263132" y="35827"/>
                    <a:pt x="288853" y="48065"/>
                    <a:pt x="311048" y="65380"/>
                  </a:cubicBezTo>
                  <a:lnTo>
                    <a:pt x="311868" y="65989"/>
                  </a:lnTo>
                  <a:cubicBezTo>
                    <a:pt x="319704" y="71641"/>
                    <a:pt x="324199" y="80833"/>
                    <a:pt x="323850" y="90488"/>
                  </a:cubicBezTo>
                  <a:lnTo>
                    <a:pt x="323850" y="161925"/>
                  </a:lnTo>
                  <a:lnTo>
                    <a:pt x="342900" y="161925"/>
                  </a:lnTo>
                  <a:lnTo>
                    <a:pt x="342900" y="90488"/>
                  </a:lnTo>
                  <a:cubicBezTo>
                    <a:pt x="343245" y="74668"/>
                    <a:pt x="335760" y="59698"/>
                    <a:pt x="322898" y="50482"/>
                  </a:cubicBezTo>
                  <a:close/>
                </a:path>
              </a:pathLst>
            </a:custGeom>
            <a:grpFill/>
            <a:ln w="9525" cap="flat">
              <a:noFill/>
              <a:prstDash val="solid"/>
              <a:miter/>
            </a:ln>
          </p:spPr>
          <p:txBody>
            <a:bodyPr rtlCol="0" anchor="ctr"/>
            <a:lstStyle/>
            <a:p>
              <a:endParaRPr lang="en-IN"/>
            </a:p>
          </p:txBody>
        </p:sp>
        <p:sp>
          <p:nvSpPr>
            <p:cNvPr id="52" name="Freeform: Shape 41">
              <a:extLst>
                <a:ext uri="{FF2B5EF4-FFF2-40B4-BE49-F238E27FC236}">
                  <a16:creationId xmlns="" xmlns:a16="http://schemas.microsoft.com/office/drawing/2014/main" id="{12F99B7B-4120-18CC-C1AE-C003DD21B6D5}"/>
                </a:ext>
              </a:extLst>
            </p:cNvPr>
            <p:cNvSpPr/>
            <p:nvPr/>
          </p:nvSpPr>
          <p:spPr>
            <a:xfrm>
              <a:off x="6008687" y="3664629"/>
              <a:ext cx="171450" cy="171450"/>
            </a:xfrm>
            <a:custGeom>
              <a:avLst/>
              <a:gdLst>
                <a:gd name="connsiteX0" fmla="*/ 85725 w 171450"/>
                <a:gd name="connsiteY0" fmla="*/ 171450 h 171450"/>
                <a:gd name="connsiteX1" fmla="*/ 171450 w 171450"/>
                <a:gd name="connsiteY1" fmla="*/ 85725 h 171450"/>
                <a:gd name="connsiteX2" fmla="*/ 85725 w 171450"/>
                <a:gd name="connsiteY2" fmla="*/ 0 h 171450"/>
                <a:gd name="connsiteX3" fmla="*/ 0 w 171450"/>
                <a:gd name="connsiteY3" fmla="*/ 85725 h 171450"/>
                <a:gd name="connsiteX4" fmla="*/ 85725 w 171450"/>
                <a:gd name="connsiteY4" fmla="*/ 171450 h 171450"/>
                <a:gd name="connsiteX5" fmla="*/ 85725 w 171450"/>
                <a:gd name="connsiteY5" fmla="*/ 19050 h 171450"/>
                <a:gd name="connsiteX6" fmla="*/ 152400 w 171450"/>
                <a:gd name="connsiteY6" fmla="*/ 85725 h 171450"/>
                <a:gd name="connsiteX7" fmla="*/ 85725 w 171450"/>
                <a:gd name="connsiteY7" fmla="*/ 152400 h 171450"/>
                <a:gd name="connsiteX8" fmla="*/ 19050 w 171450"/>
                <a:gd name="connsiteY8" fmla="*/ 85725 h 171450"/>
                <a:gd name="connsiteX9" fmla="*/ 85725 w 171450"/>
                <a:gd name="connsiteY9" fmla="*/ 19002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450" h="171450">
                  <a:moveTo>
                    <a:pt x="85725" y="171450"/>
                  </a:moveTo>
                  <a:cubicBezTo>
                    <a:pt x="133070" y="171450"/>
                    <a:pt x="171450" y="133070"/>
                    <a:pt x="171450" y="85725"/>
                  </a:cubicBezTo>
                  <a:cubicBezTo>
                    <a:pt x="171450" y="38380"/>
                    <a:pt x="133070" y="0"/>
                    <a:pt x="85725" y="0"/>
                  </a:cubicBezTo>
                  <a:cubicBezTo>
                    <a:pt x="38380" y="0"/>
                    <a:pt x="0" y="38380"/>
                    <a:pt x="0" y="85725"/>
                  </a:cubicBezTo>
                  <a:cubicBezTo>
                    <a:pt x="0" y="133070"/>
                    <a:pt x="38380" y="171450"/>
                    <a:pt x="85725" y="171450"/>
                  </a:cubicBezTo>
                  <a:close/>
                  <a:moveTo>
                    <a:pt x="85725" y="19050"/>
                  </a:moveTo>
                  <a:cubicBezTo>
                    <a:pt x="122549" y="19050"/>
                    <a:pt x="152400" y="48901"/>
                    <a:pt x="152400" y="85725"/>
                  </a:cubicBezTo>
                  <a:cubicBezTo>
                    <a:pt x="152400" y="122549"/>
                    <a:pt x="122549" y="152400"/>
                    <a:pt x="85725" y="152400"/>
                  </a:cubicBezTo>
                  <a:cubicBezTo>
                    <a:pt x="48901" y="152400"/>
                    <a:pt x="19050" y="122549"/>
                    <a:pt x="19050" y="85725"/>
                  </a:cubicBezTo>
                  <a:cubicBezTo>
                    <a:pt x="19077" y="48904"/>
                    <a:pt x="48904" y="19055"/>
                    <a:pt x="85725" y="19002"/>
                  </a:cubicBezTo>
                  <a:close/>
                </a:path>
              </a:pathLst>
            </a:custGeom>
            <a:grpFill/>
            <a:ln w="9525" cap="flat">
              <a:noFill/>
              <a:prstDash val="solid"/>
              <a:miter/>
            </a:ln>
          </p:spPr>
          <p:txBody>
            <a:bodyPr rtlCol="0" anchor="ctr"/>
            <a:lstStyle/>
            <a:p>
              <a:endParaRPr lang="en-IN"/>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13E943-BD36-46D9-8194-9E9084789759}" type="datetimeFigureOut">
              <a:rPr lang="en-US" smtClean="0"/>
              <a:t>6/4/2022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8EAB95-576D-43B0-A788-59D0B63FD6A4}" type="slidenum">
              <a:rPr lang="en-US" smtClean="0"/>
              <a:t>‹#›</a:t>
            </a:fld>
            <a:endParaRPr lang="en-US"/>
          </a:p>
        </p:txBody>
      </p:sp>
      <p:sp>
        <p:nvSpPr>
          <p:cNvPr id="6" name="Text Placeholder 5"/>
          <p:cNvSpPr>
            <a:spLocks noGrp="1"/>
          </p:cNvSpPr>
          <p:nvPr>
            <p:ph type="body" sz="quarter" idx="13"/>
          </p:nvPr>
        </p:nvSpPr>
        <p:spPr>
          <a:xfrm>
            <a:off x="1043608" y="548680"/>
            <a:ext cx="6985000" cy="12246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Picture Placeholder 7"/>
          <p:cNvSpPr>
            <a:spLocks noGrp="1"/>
          </p:cNvSpPr>
          <p:nvPr>
            <p:ph type="pic" sz="quarter" idx="14"/>
          </p:nvPr>
        </p:nvSpPr>
        <p:spPr>
          <a:xfrm flipH="1">
            <a:off x="755650" y="2132856"/>
            <a:ext cx="7848798" cy="1872208"/>
          </a:xfrm>
        </p:spPr>
        <p:txBody>
          <a:bodyPr/>
          <a:lstStyle/>
          <a:p>
            <a:endParaRPr lang="en-US"/>
          </a:p>
        </p:txBody>
      </p:sp>
      <p:sp>
        <p:nvSpPr>
          <p:cNvPr id="10" name="Text Placeholder 9"/>
          <p:cNvSpPr>
            <a:spLocks noGrp="1"/>
          </p:cNvSpPr>
          <p:nvPr>
            <p:ph type="body" sz="quarter" idx="15"/>
          </p:nvPr>
        </p:nvSpPr>
        <p:spPr>
          <a:xfrm>
            <a:off x="2771800" y="4293096"/>
            <a:ext cx="3384376" cy="172819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13E943-BD36-46D9-8194-9E9084789759}" type="datetimeFigureOut">
              <a:rPr lang="en-US" smtClean="0"/>
              <a:t>6/4/2022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8EAB95-576D-43B0-A788-59D0B63FD6A4}" type="slidenum">
              <a:rPr lang="en-US" smtClean="0"/>
              <a:t>‹#›</a:t>
            </a:fld>
            <a:endParaRPr lang="en-US"/>
          </a:p>
        </p:txBody>
      </p:sp>
      <p:sp>
        <p:nvSpPr>
          <p:cNvPr id="6" name="Picture Placeholder 5"/>
          <p:cNvSpPr>
            <a:spLocks noGrp="1"/>
          </p:cNvSpPr>
          <p:nvPr>
            <p:ph type="pic" sz="quarter" idx="13"/>
          </p:nvPr>
        </p:nvSpPr>
        <p:spPr>
          <a:xfrm>
            <a:off x="3635896" y="2492896"/>
            <a:ext cx="1728788" cy="3455988"/>
          </a:xfrm>
        </p:spPr>
        <p:txBody>
          <a:bodyPr/>
          <a:lstStyle/>
          <a:p>
            <a:endParaRPr lang="en-US"/>
          </a:p>
        </p:txBody>
      </p:sp>
      <p:sp>
        <p:nvSpPr>
          <p:cNvPr id="9" name="Picture Placeholder 5"/>
          <p:cNvSpPr>
            <a:spLocks noGrp="1"/>
          </p:cNvSpPr>
          <p:nvPr>
            <p:ph type="pic" sz="quarter" idx="14"/>
          </p:nvPr>
        </p:nvSpPr>
        <p:spPr>
          <a:xfrm>
            <a:off x="971600" y="2420888"/>
            <a:ext cx="1728788" cy="3455988"/>
          </a:xfrm>
        </p:spPr>
        <p:txBody>
          <a:bodyPr/>
          <a:lstStyle/>
          <a:p>
            <a:endParaRPr lang="en-US"/>
          </a:p>
        </p:txBody>
      </p:sp>
      <p:sp>
        <p:nvSpPr>
          <p:cNvPr id="10" name="Picture Placeholder 5"/>
          <p:cNvSpPr>
            <a:spLocks noGrp="1"/>
          </p:cNvSpPr>
          <p:nvPr>
            <p:ph type="pic" sz="quarter" idx="15"/>
          </p:nvPr>
        </p:nvSpPr>
        <p:spPr>
          <a:xfrm>
            <a:off x="6372200" y="2420888"/>
            <a:ext cx="1728788" cy="3455988"/>
          </a:xfrm>
        </p:spPr>
        <p:txBody>
          <a:bodyPr/>
          <a:lstStyle/>
          <a:p>
            <a:endParaRPr lang="en-US"/>
          </a:p>
        </p:txBody>
      </p:sp>
      <p:sp>
        <p:nvSpPr>
          <p:cNvPr id="12" name="Text Placeholder 11"/>
          <p:cNvSpPr>
            <a:spLocks noGrp="1"/>
          </p:cNvSpPr>
          <p:nvPr>
            <p:ph type="body" sz="quarter" idx="16"/>
          </p:nvPr>
        </p:nvSpPr>
        <p:spPr>
          <a:xfrm>
            <a:off x="1043608" y="404813"/>
            <a:ext cx="6984380" cy="1728787"/>
          </a:xfrm>
        </p:spPr>
        <p:txBody>
          <a:bodyPr/>
          <a:lstStyle>
            <a:lvl1pPr>
              <a:buNone/>
              <a:defRPr/>
            </a:lvl1pPr>
            <a:lvl2pPr>
              <a:buNone/>
              <a:defRPr/>
            </a:lvl2pPr>
            <a:lvl3pPr>
              <a:buNone/>
              <a:defRPr/>
            </a:lvl3pPr>
            <a:lvl4pPr>
              <a:buNone/>
              <a:defRPr/>
            </a:lvl4pPr>
            <a:lvl5pPr>
              <a:buNone/>
              <a:defRPr/>
            </a:lvl5pPr>
          </a:lstStyle>
          <a:p>
            <a:pPr lvl="0"/>
            <a:endParaRPr lang="en-US" dirty="0"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813E943-BD36-46D9-8194-9E9084789759}" type="datetimeFigureOut">
              <a:rPr lang="en-US" smtClean="0"/>
              <a:t>6/4/2022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8EAB95-576D-43B0-A788-59D0B63FD6A4}"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13E943-BD36-46D9-8194-9E9084789759}" type="datetimeFigureOut">
              <a:rPr lang="en-US" smtClean="0"/>
              <a:t>6/4/2022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8EAB95-576D-43B0-A788-59D0B63FD6A4}"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 id="2147483661" r:id="rId13"/>
    <p:sldLayoutId id="2147483662" r:id="rId14"/>
    <p:sldLayoutId id="2147483663" r:id="rId15"/>
    <p:sldLayoutId id="2147483664" r:id="rId16"/>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0.jpg"/></Relationships>
</file>

<file path=ppt/slides/_rels/slide2.xml.rels><?xml version="1.0" encoding="UTF-8" standalone="yes"?>
<Relationships xmlns="http://schemas.openxmlformats.org/package/2006/relationships"><Relationship Id="rId8" Type="http://schemas.openxmlformats.org/officeDocument/2006/relationships/hyperlink" Target="https://en.wikipedia.org/wiki/Radioactive_waste" TargetMode="External"/><Relationship Id="rId3" Type="http://schemas.openxmlformats.org/officeDocument/2006/relationships/hyperlink" Target="https://en.wikipedia.org/wiki/Waste_collection" TargetMode="External"/><Relationship Id="rId7" Type="http://schemas.openxmlformats.org/officeDocument/2006/relationships/hyperlink" Target="https://en.wikipedia.org/wiki/Biomedical" TargetMode="External"/><Relationship Id="rId2" Type="http://schemas.openxmlformats.org/officeDocument/2006/relationships/hyperlink" Target="https://en.wikipedia.org/wiki/Waste" TargetMode="External"/><Relationship Id="rId1" Type="http://schemas.openxmlformats.org/officeDocument/2006/relationships/slideLayout" Target="../slideLayouts/slideLayout4.xml"/><Relationship Id="rId6" Type="http://schemas.openxmlformats.org/officeDocument/2006/relationships/hyperlink" Target="https://en.wikipedia.org/wiki/Biological" TargetMode="External"/><Relationship Id="rId5" Type="http://schemas.openxmlformats.org/officeDocument/2006/relationships/hyperlink" Target="https://en.wikipedia.org/wiki/Gaseous" TargetMode="External"/><Relationship Id="rId4" Type="http://schemas.openxmlformats.org/officeDocument/2006/relationships/hyperlink" Target="https://en.wikipedia.org/wiki/Waste_management_law"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13.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14.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BEBA8EAE-BF5A-486C-A8C5-ECC9F3942E4B}">
                <a14:imgProps xmlns:a14="http://schemas.microsoft.com/office/drawing/2010/main">
                  <a14:imgLayer r:embed="rId3">
                    <a14:imgEffect>
                      <a14:sharpenSoften amount="-14000"/>
                    </a14:imgEffect>
                    <a14:imgEffect>
                      <a14:colorTemperature colorTemp="5945"/>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756592" y="0"/>
            <a:ext cx="10885098" cy="6997185"/>
          </a:xfrm>
          <a:prstGeom prst="rect">
            <a:avLst/>
          </a:prstGeom>
          <a:gradFill>
            <a:gsLst>
              <a:gs pos="41000">
                <a:srgbClr val="92D050"/>
              </a:gs>
              <a:gs pos="64000">
                <a:schemeClr val="accent1">
                  <a:lumMod val="45000"/>
                  <a:lumOff val="55000"/>
                </a:schemeClr>
              </a:gs>
              <a:gs pos="100000">
                <a:schemeClr val="accent1">
                  <a:lumMod val="30000"/>
                  <a:lumOff val="70000"/>
                </a:schemeClr>
              </a:gs>
            </a:gsLst>
            <a:lin ang="0" scaled="1"/>
          </a:gradFill>
          <a:effectLst>
            <a:outerShdw dir="6720000" sx="64000" sy="64000" algn="ctr" rotWithShape="0">
              <a:srgbClr val="000000"/>
            </a:outerShdw>
          </a:effectLst>
        </p:spPr>
      </p:pic>
      <p:sp>
        <p:nvSpPr>
          <p:cNvPr id="12" name="Text Placeholder 11"/>
          <p:cNvSpPr>
            <a:spLocks noGrp="1"/>
          </p:cNvSpPr>
          <p:nvPr>
            <p:ph type="body" sz="quarter" idx="15"/>
          </p:nvPr>
        </p:nvSpPr>
        <p:spPr>
          <a:xfrm>
            <a:off x="5307693" y="5052969"/>
            <a:ext cx="3816424" cy="1296144"/>
          </a:xfrm>
        </p:spPr>
        <p:txBody>
          <a:bodyPr>
            <a:normAutofit fontScale="62500" lnSpcReduction="20000"/>
          </a:bodyPr>
          <a:lstStyle/>
          <a:p>
            <a:pPr>
              <a:buNone/>
            </a:pPr>
            <a:r>
              <a:rPr lang="en-IN" b="1" dirty="0" smtClean="0">
                <a:latin typeface="Candara Light" panose="020E0502030303020204" pitchFamily="34" charset="0"/>
              </a:rPr>
              <a:t>MEMBERS</a:t>
            </a:r>
            <a:r>
              <a:rPr lang="en-IN" b="1" dirty="0">
                <a:latin typeface="Candara Light" panose="020E0502030303020204" pitchFamily="34" charset="0"/>
              </a:rPr>
              <a:t>:</a:t>
            </a:r>
          </a:p>
          <a:p>
            <a:pPr>
              <a:buNone/>
            </a:pPr>
            <a:r>
              <a:rPr lang="en-IN" b="1" dirty="0">
                <a:latin typeface="Candara Light" panose="020E0502030303020204" pitchFamily="34" charset="0"/>
              </a:rPr>
              <a:t>TANISHK SHARMA </a:t>
            </a:r>
          </a:p>
          <a:p>
            <a:pPr>
              <a:buNone/>
            </a:pPr>
            <a:r>
              <a:rPr lang="en-IN" b="1" dirty="0">
                <a:latin typeface="Candara Light" panose="020E0502030303020204" pitchFamily="34" charset="0"/>
              </a:rPr>
              <a:t>UJJWAL KUMAR </a:t>
            </a:r>
            <a:r>
              <a:rPr lang="en-IN" b="1" dirty="0" smtClean="0">
                <a:latin typeface="Candara Light" panose="020E0502030303020204" pitchFamily="34" charset="0"/>
              </a:rPr>
              <a:t>SINGH</a:t>
            </a:r>
          </a:p>
          <a:p>
            <a:pPr>
              <a:buNone/>
            </a:pPr>
            <a:r>
              <a:rPr lang="en-IN" b="1" dirty="0" smtClean="0">
                <a:latin typeface="Candara Light" panose="020E0502030303020204" pitchFamily="34" charset="0"/>
              </a:rPr>
              <a:t>PIYUSH DAS</a:t>
            </a:r>
          </a:p>
          <a:p>
            <a:endParaRPr lang="en-US" dirty="0"/>
          </a:p>
        </p:txBody>
      </p:sp>
      <p:sp>
        <p:nvSpPr>
          <p:cNvPr id="13" name="Text Placeholder 12"/>
          <p:cNvSpPr txBox="1">
            <a:spLocks noGrp="1"/>
          </p:cNvSpPr>
          <p:nvPr>
            <p:ph type="body" sz="quarter" idx="13"/>
          </p:nvPr>
        </p:nvSpPr>
        <p:spPr>
          <a:xfrm>
            <a:off x="1043608" y="548680"/>
            <a:ext cx="6985000" cy="1311128"/>
          </a:xfrm>
          <a:prstGeom prst="rect">
            <a:avLst/>
          </a:prstGeom>
          <a:noFill/>
        </p:spPr>
        <p:txBody>
          <a:bodyPr wrap="square" rtlCol="0">
            <a:spAutoFit/>
          </a:bodyPr>
          <a:lstStyle/>
          <a:p>
            <a:pPr algn="ctr">
              <a:buNone/>
            </a:pPr>
            <a:r>
              <a:rPr lang="en-IN" sz="3600" b="1" dirty="0" smtClean="0">
                <a:solidFill>
                  <a:schemeClr val="tx2"/>
                </a:solidFill>
                <a:latin typeface="Garamond" panose="02020404030301010803" pitchFamily="18" charset="0"/>
              </a:rPr>
              <a:t>THEME : 2</a:t>
            </a:r>
          </a:p>
          <a:p>
            <a:pPr algn="ctr">
              <a:buNone/>
            </a:pPr>
            <a:r>
              <a:rPr lang="en-IN" sz="3600" b="1" dirty="0">
                <a:solidFill>
                  <a:schemeClr val="tx2"/>
                </a:solidFill>
                <a:latin typeface="Garamond" panose="02020404030301010803" pitchFamily="18" charset="0"/>
              </a:rPr>
              <a:t> </a:t>
            </a:r>
            <a:r>
              <a:rPr lang="en-IN" sz="3600" b="1" dirty="0" smtClean="0">
                <a:solidFill>
                  <a:schemeClr val="tx2"/>
                </a:solidFill>
                <a:latin typeface="Garamond" panose="02020404030301010803" pitchFamily="18" charset="0"/>
              </a:rPr>
              <a:t>WASTE MANAGEMENT</a:t>
            </a:r>
            <a:endParaRPr lang="en-US" sz="3600" b="1" dirty="0">
              <a:solidFill>
                <a:schemeClr val="tx2"/>
              </a:solidFill>
              <a:latin typeface="Garamond" panose="02020404030301010803" pitchFamily="18" charset="0"/>
            </a:endParaRPr>
          </a:p>
        </p:txBody>
      </p:sp>
      <p:sp>
        <p:nvSpPr>
          <p:cNvPr id="4" name="TextBox 3"/>
          <p:cNvSpPr txBox="1"/>
          <p:nvPr/>
        </p:nvSpPr>
        <p:spPr>
          <a:xfrm>
            <a:off x="5220072" y="4149080"/>
            <a:ext cx="2779992" cy="707886"/>
          </a:xfrm>
          <a:prstGeom prst="rect">
            <a:avLst/>
          </a:prstGeom>
          <a:noFill/>
        </p:spPr>
        <p:txBody>
          <a:bodyPr wrap="none" rtlCol="0">
            <a:spAutoFit/>
          </a:bodyPr>
          <a:lstStyle/>
          <a:p>
            <a:r>
              <a:rPr lang="en-IN" sz="4000" dirty="0" smtClean="0">
                <a:solidFill>
                  <a:schemeClr val="tx2"/>
                </a:solidFill>
                <a:latin typeface="Garamond" panose="02020404030301010803" pitchFamily="18" charset="0"/>
              </a:rPr>
              <a:t>Team </a:t>
            </a:r>
            <a:r>
              <a:rPr lang="en-IN" sz="4000" dirty="0" err="1" smtClean="0">
                <a:solidFill>
                  <a:schemeClr val="tx2"/>
                </a:solidFill>
                <a:latin typeface="Garamond" panose="02020404030301010803" pitchFamily="18" charset="0"/>
              </a:rPr>
              <a:t>xSpark</a:t>
            </a:r>
            <a:endParaRPr lang="en-IN" sz="4000" dirty="0">
              <a:solidFill>
                <a:schemeClr val="tx2"/>
              </a:solidFill>
              <a:latin typeface="Garamond" panose="02020404030301010803"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saturation sat="99000"/>
                    </a14:imgEffect>
                    <a14:imgEffect>
                      <a14:brightnessContrast bright="-1000" contrast="-4000"/>
                    </a14:imgEffect>
                  </a14:imgLayer>
                </a14:imgProps>
              </a:ext>
              <a:ext uri="{28A0092B-C50C-407E-A947-70E740481C1C}">
                <a14:useLocalDpi xmlns:a14="http://schemas.microsoft.com/office/drawing/2010/main" val="0"/>
              </a:ext>
            </a:extLst>
          </a:blip>
          <a:stretch>
            <a:fillRect/>
          </a:stretch>
        </p:blipFill>
        <p:spPr>
          <a:xfrm>
            <a:off x="6898779" y="5116018"/>
            <a:ext cx="2245221" cy="1741982"/>
          </a:xfrm>
          <a:prstGeom prst="rect">
            <a:avLst/>
          </a:prstGeom>
          <a:gradFill>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path path="rect">
              <a:fillToRect l="100000" t="100000"/>
            </a:path>
          </a:gradFill>
          <a:effectLst>
            <a:outerShdw blurRad="50800" dist="50800" dir="5400000" algn="ctr" rotWithShape="0">
              <a:srgbClr val="000000">
                <a:alpha val="0"/>
              </a:srgbClr>
            </a:outerShdw>
            <a:reflection stA="0" endPos="65000" dist="50800" dir="5400000" sy="-100000" algn="bl" rotWithShape="0"/>
          </a:effectLst>
        </p:spPr>
      </p:pic>
      <p:sp>
        <p:nvSpPr>
          <p:cNvPr id="5" name="TextBox 4"/>
          <p:cNvSpPr txBox="1"/>
          <p:nvPr/>
        </p:nvSpPr>
        <p:spPr>
          <a:xfrm>
            <a:off x="1475656" y="692696"/>
            <a:ext cx="3960440" cy="369332"/>
          </a:xfrm>
          <a:prstGeom prst="rect">
            <a:avLst/>
          </a:prstGeom>
          <a:noFill/>
        </p:spPr>
        <p:txBody>
          <a:bodyPr wrap="square" rtlCol="0">
            <a:spAutoFit/>
          </a:bodyPr>
          <a:lstStyle/>
          <a:p>
            <a:endParaRPr lang="en-IN" dirty="0"/>
          </a:p>
        </p:txBody>
      </p:sp>
      <p:sp>
        <p:nvSpPr>
          <p:cNvPr id="6" name="TextBox 5"/>
          <p:cNvSpPr txBox="1"/>
          <p:nvPr/>
        </p:nvSpPr>
        <p:spPr>
          <a:xfrm>
            <a:off x="3203848" y="2996952"/>
            <a:ext cx="4752528" cy="707886"/>
          </a:xfrm>
          <a:prstGeom prst="rect">
            <a:avLst/>
          </a:prstGeom>
          <a:noFill/>
        </p:spPr>
        <p:txBody>
          <a:bodyPr wrap="square" rtlCol="0">
            <a:spAutoFit/>
          </a:bodyPr>
          <a:lstStyle/>
          <a:p>
            <a:r>
              <a:rPr lang="en-IN" sz="4000" dirty="0" smtClean="0">
                <a:latin typeface="Garamond" panose="02020404030301010803" pitchFamily="18" charset="0"/>
              </a:rPr>
              <a:t>Thank you </a:t>
            </a:r>
            <a:endParaRPr lang="en-IN" sz="4000" dirty="0">
              <a:latin typeface="Garamond" panose="02020404030301010803" pitchFamily="18" charset="0"/>
            </a:endParaRPr>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394" t="31266" r="394" b="-31266"/>
          <a:stretch/>
        </p:blipFill>
        <p:spPr>
          <a:xfrm>
            <a:off x="-108520" y="4372421"/>
            <a:ext cx="3456384" cy="2534681"/>
          </a:xfrm>
          <a:prstGeom prst="rect">
            <a:avLst/>
          </a:prstGeom>
        </p:spPr>
      </p:pic>
    </p:spTree>
    <p:extLst>
      <p:ext uri="{BB962C8B-B14F-4D97-AF65-F5344CB8AC3E}">
        <p14:creationId xmlns:p14="http://schemas.microsoft.com/office/powerpoint/2010/main" val="383486165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33333E-6 -2.22222E-6 L -3.33333E-6 0.25 " pathEditMode="relative" rAng="0" ptsTypes="AA">
                                      <p:cBhvr>
                                        <p:cTn id="6" dur="2000" fill="hold"/>
                                        <p:tgtEl>
                                          <p:spTgt spid="9"/>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87624" y="1910623"/>
            <a:ext cx="6912768" cy="2031325"/>
          </a:xfrm>
          <a:prstGeom prst="rect">
            <a:avLst/>
          </a:prstGeom>
          <a:noFill/>
        </p:spPr>
        <p:txBody>
          <a:bodyPr wrap="square" rtlCol="0">
            <a:spAutoFit/>
          </a:bodyPr>
          <a:lstStyle/>
          <a:p>
            <a:r>
              <a:rPr lang="en-US" b="1" dirty="0">
                <a:latin typeface="Candara Light" panose="020E0502030303020204" pitchFamily="34" charset="0"/>
              </a:rPr>
              <a:t>Waste management (or waste disposal) includes the processes and actions required to manage </a:t>
            </a:r>
            <a:r>
              <a:rPr lang="en-US" b="1" dirty="0" smtClean="0">
                <a:latin typeface="Candara Light" panose="020E0502030303020204" pitchFamily="34" charset="0"/>
                <a:hlinkClick r:id="rId2" tooltip="Waste"/>
              </a:rPr>
              <a:t>waste</a:t>
            </a:r>
            <a:r>
              <a:rPr lang="en-US" b="1" dirty="0">
                <a:latin typeface="Candara Light" panose="020E0502030303020204" pitchFamily="34" charset="0"/>
              </a:rPr>
              <a:t> from its inception to its final disposal</a:t>
            </a:r>
            <a:r>
              <a:rPr lang="en-US" b="1" dirty="0" smtClean="0">
                <a:latin typeface="Candara Light" panose="020E0502030303020204" pitchFamily="34" charset="0"/>
              </a:rPr>
              <a:t>.</a:t>
            </a:r>
            <a:r>
              <a:rPr lang="en-US" b="1" dirty="0">
                <a:latin typeface="Candara Light" panose="020E0502030303020204" pitchFamily="34" charset="0"/>
              </a:rPr>
              <a:t> This includes the </a:t>
            </a:r>
            <a:r>
              <a:rPr lang="en-US" b="1" dirty="0">
                <a:latin typeface="Candara Light" panose="020E0502030303020204" pitchFamily="34" charset="0"/>
                <a:hlinkClick r:id="rId3" tooltip="Waste collection"/>
              </a:rPr>
              <a:t>collection</a:t>
            </a:r>
            <a:r>
              <a:rPr lang="en-US" b="1" dirty="0">
                <a:latin typeface="Candara Light" panose="020E0502030303020204" pitchFamily="34" charset="0"/>
              </a:rPr>
              <a:t>, transport, treatment and disposal of waste, together with monitoring and regulation of the waste management process and waste-related </a:t>
            </a:r>
            <a:r>
              <a:rPr lang="en-US" b="1" dirty="0">
                <a:latin typeface="Candara Light" panose="020E0502030303020204" pitchFamily="34" charset="0"/>
                <a:hlinkClick r:id="rId4" tooltip="Waste management law"/>
              </a:rPr>
              <a:t>laws</a:t>
            </a:r>
            <a:r>
              <a:rPr lang="en-US" b="1" dirty="0">
                <a:latin typeface="Candara Light" panose="020E0502030303020204" pitchFamily="34" charset="0"/>
              </a:rPr>
              <a:t>, technologies, economic mechanisms.</a:t>
            </a:r>
          </a:p>
          <a:p>
            <a:endParaRPr lang="en-IN" b="1" dirty="0"/>
          </a:p>
        </p:txBody>
      </p:sp>
      <p:sp>
        <p:nvSpPr>
          <p:cNvPr id="7" name="TextBox 6"/>
          <p:cNvSpPr txBox="1"/>
          <p:nvPr/>
        </p:nvSpPr>
        <p:spPr>
          <a:xfrm>
            <a:off x="1187624" y="3933056"/>
            <a:ext cx="6624736" cy="1477328"/>
          </a:xfrm>
          <a:prstGeom prst="rect">
            <a:avLst/>
          </a:prstGeom>
          <a:noFill/>
        </p:spPr>
        <p:txBody>
          <a:bodyPr wrap="square" rtlCol="0">
            <a:spAutoFit/>
          </a:bodyPr>
          <a:lstStyle/>
          <a:p>
            <a:r>
              <a:rPr lang="en-US" b="1" dirty="0">
                <a:latin typeface="Candara Light" panose="020E0502030303020204" pitchFamily="34" charset="0"/>
              </a:rPr>
              <a:t>Waste can be solid, liquid, or </a:t>
            </a:r>
            <a:r>
              <a:rPr lang="en-US" b="1" dirty="0">
                <a:latin typeface="Candara Light" panose="020E0502030303020204" pitchFamily="34" charset="0"/>
                <a:hlinkClick r:id="rId5" tooltip="Gaseous"/>
              </a:rPr>
              <a:t>gaseous</a:t>
            </a:r>
            <a:r>
              <a:rPr lang="en-US" b="1" dirty="0">
                <a:latin typeface="Candara Light" panose="020E0502030303020204" pitchFamily="34" charset="0"/>
              </a:rPr>
              <a:t> and each type has different methods of disposal and management. Waste management deals with all types of waste, including industrial, </a:t>
            </a:r>
            <a:r>
              <a:rPr lang="en-US" b="1" dirty="0">
                <a:latin typeface="Candara Light" panose="020E0502030303020204" pitchFamily="34" charset="0"/>
                <a:hlinkClick r:id="rId6" tooltip="Biological"/>
              </a:rPr>
              <a:t>biological</a:t>
            </a:r>
            <a:r>
              <a:rPr lang="en-US" b="1" dirty="0">
                <a:latin typeface="Candara Light" panose="020E0502030303020204" pitchFamily="34" charset="0"/>
              </a:rPr>
              <a:t>, household, municipal, organic, </a:t>
            </a:r>
            <a:r>
              <a:rPr lang="en-US" b="1" dirty="0">
                <a:latin typeface="Candara Light" panose="020E0502030303020204" pitchFamily="34" charset="0"/>
                <a:hlinkClick r:id="rId7" tooltip="Biomedical"/>
              </a:rPr>
              <a:t>biomedical</a:t>
            </a:r>
            <a:r>
              <a:rPr lang="en-US" b="1" dirty="0">
                <a:latin typeface="Candara Light" panose="020E0502030303020204" pitchFamily="34" charset="0"/>
              </a:rPr>
              <a:t>, </a:t>
            </a:r>
            <a:r>
              <a:rPr lang="en-US" b="1" dirty="0">
                <a:latin typeface="Candara Light" panose="020E0502030303020204" pitchFamily="34" charset="0"/>
                <a:hlinkClick r:id="rId8" tooltip="Radioactive waste"/>
              </a:rPr>
              <a:t>radioactive wastes.</a:t>
            </a:r>
            <a:r>
              <a:rPr lang="en-US" b="1" dirty="0">
                <a:latin typeface="Candara Light" panose="020E0502030303020204" pitchFamily="34" charset="0"/>
              </a:rPr>
              <a:t> </a:t>
            </a:r>
          </a:p>
          <a:p>
            <a:endParaRPr lang="en-IN" b="1" dirty="0">
              <a:latin typeface="Candara Light" panose="020E0502030303020204" pitchFamily="34" charset="0"/>
            </a:endParaRPr>
          </a:p>
        </p:txBody>
      </p:sp>
      <p:sp>
        <p:nvSpPr>
          <p:cNvPr id="8" name="TextBox 7"/>
          <p:cNvSpPr txBox="1"/>
          <p:nvPr/>
        </p:nvSpPr>
        <p:spPr>
          <a:xfrm>
            <a:off x="1187624" y="689794"/>
            <a:ext cx="5976664" cy="954107"/>
          </a:xfrm>
          <a:prstGeom prst="rect">
            <a:avLst/>
          </a:prstGeom>
          <a:noFill/>
        </p:spPr>
        <p:txBody>
          <a:bodyPr wrap="square" rtlCol="0">
            <a:spAutoFit/>
          </a:bodyPr>
          <a:lstStyle/>
          <a:p>
            <a:r>
              <a:rPr lang="en-IN" sz="2800" dirty="0" smtClean="0">
                <a:latin typeface="Bell MT" panose="02020503060305020303" pitchFamily="18" charset="0"/>
              </a:rPr>
              <a:t>WHAT DO YOU MEAN BY WASTE MANAGEMENT !!!</a:t>
            </a:r>
            <a:endParaRPr lang="en-IN" sz="2800" dirty="0">
              <a:latin typeface="Bell MT" panose="02020503060305020303" pitchFamily="18" charset="0"/>
            </a:endParaRPr>
          </a:p>
        </p:txBody>
      </p:sp>
    </p:spTree>
    <p:extLst>
      <p:ext uri="{BB962C8B-B14F-4D97-AF65-F5344CB8AC3E}">
        <p14:creationId xmlns:p14="http://schemas.microsoft.com/office/powerpoint/2010/main" val="1273621652"/>
      </p:ext>
    </p:extLst>
  </p:cSld>
  <p:clrMapOvr>
    <a:masterClrMapping/>
  </p:clrMapOvr>
  <p:transition spd="slow">
    <p:cove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782C19F5-7F14-415E-A4AC-60836DBB7B13}"/>
              </a:ext>
            </a:extLst>
          </p:cNvPr>
          <p:cNvSpPr/>
          <p:nvPr/>
        </p:nvSpPr>
        <p:spPr>
          <a:xfrm>
            <a:off x="5781273" y="857250"/>
            <a:ext cx="1556657"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dirty="0"/>
          </a:p>
        </p:txBody>
      </p:sp>
      <p:sp>
        <p:nvSpPr>
          <p:cNvPr id="6" name="TextBox 5">
            <a:extLst>
              <a:ext uri="{FF2B5EF4-FFF2-40B4-BE49-F238E27FC236}">
                <a16:creationId xmlns:a16="http://schemas.microsoft.com/office/drawing/2014/main" xmlns="" id="{DBDDE8D9-C9F4-4BAE-A9D0-C8E3FCEC8D4C}"/>
              </a:ext>
            </a:extLst>
          </p:cNvPr>
          <p:cNvSpPr txBox="1"/>
          <p:nvPr/>
        </p:nvSpPr>
        <p:spPr>
          <a:xfrm>
            <a:off x="539552" y="857250"/>
            <a:ext cx="3566157" cy="1200329"/>
          </a:xfrm>
          <a:prstGeom prst="rect">
            <a:avLst/>
          </a:prstGeom>
          <a:noFill/>
        </p:spPr>
        <p:txBody>
          <a:bodyPr wrap="square" rtlCol="0">
            <a:spAutoFit/>
          </a:bodyPr>
          <a:lstStyle/>
          <a:p>
            <a:r>
              <a:rPr lang="en-IN" sz="3600" dirty="0">
                <a:solidFill>
                  <a:schemeClr val="tx2"/>
                </a:solidFill>
                <a:latin typeface="Garamond" panose="02020404030301010803" pitchFamily="18" charset="0"/>
                <a:ea typeface="MingLiU-ExtB" panose="02020500000000000000" pitchFamily="18" charset="-120"/>
              </a:rPr>
              <a:t>WASTE SEGREGATION</a:t>
            </a:r>
            <a:endParaRPr lang="en-US" sz="3600" dirty="0">
              <a:solidFill>
                <a:schemeClr val="tx2"/>
              </a:solidFill>
              <a:latin typeface="Garamond" panose="02020404030301010803" pitchFamily="18" charset="0"/>
              <a:ea typeface="MingLiU-ExtB" panose="02020500000000000000" pitchFamily="18" charset="-120"/>
            </a:endParaRPr>
          </a:p>
        </p:txBody>
      </p:sp>
      <p:sp>
        <p:nvSpPr>
          <p:cNvPr id="13" name="Title 1"/>
          <p:cNvSpPr txBox="1">
            <a:spLocks/>
          </p:cNvSpPr>
          <p:nvPr/>
        </p:nvSpPr>
        <p:spPr>
          <a:xfrm>
            <a:off x="2123728" y="620688"/>
            <a:ext cx="5184576"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sz="2800" dirty="0">
              <a:latin typeface="Garamond" panose="02020404030301010803" pitchFamily="18" charset="0"/>
              <a:ea typeface="MingLiU-ExtB" panose="02020500000000000000" pitchFamily="18" charset="-120"/>
            </a:endParaRPr>
          </a:p>
        </p:txBody>
      </p:sp>
      <p:sp>
        <p:nvSpPr>
          <p:cNvPr id="16" name="TextBox 15"/>
          <p:cNvSpPr txBox="1"/>
          <p:nvPr/>
        </p:nvSpPr>
        <p:spPr>
          <a:xfrm>
            <a:off x="209879" y="2165194"/>
            <a:ext cx="4473574" cy="3046988"/>
          </a:xfrm>
          <a:prstGeom prst="rect">
            <a:avLst/>
          </a:prstGeom>
          <a:noFill/>
        </p:spPr>
        <p:txBody>
          <a:bodyPr wrap="square" rtlCol="0">
            <a:spAutoFit/>
          </a:bodyPr>
          <a:lstStyle/>
          <a:p>
            <a:pPr algn="ctr">
              <a:lnSpc>
                <a:spcPct val="150000"/>
              </a:lnSpc>
            </a:pPr>
            <a:r>
              <a:rPr lang="en-US" sz="1600" dirty="0">
                <a:solidFill>
                  <a:schemeClr val="tx2"/>
                </a:solidFill>
                <a:latin typeface="Candara Light" panose="020E0502030303020204" pitchFamily="34" charset="0"/>
              </a:rPr>
              <a:t>Segregation of our waste is essential as the amount of waste being generated today caused immense problem. There are certain items are not Bio Degradable but can be reused or recycled in fact it is believed that a larger portion of the waste can be recycled, a part of can be converted to compost, and only a smaller portion of it is real waste that has no use and has to be discarded.</a:t>
            </a:r>
            <a:endParaRPr lang="en-IN" sz="1600" dirty="0">
              <a:solidFill>
                <a:schemeClr val="tx2"/>
              </a:solidFill>
              <a:latin typeface="Candara Light" panose="020E0502030303020204" pitchFamily="34" charset="0"/>
            </a:endParaRPr>
          </a:p>
        </p:txBody>
      </p:sp>
      <p:pic>
        <p:nvPicPr>
          <p:cNvPr id="19" name="Picture 18"/>
          <p:cNvPicPr>
            <a:picLocks noChangeAspect="1"/>
          </p:cNvPicPr>
          <p:nvPr/>
        </p:nvPicPr>
        <p:blipFill rotWithShape="1">
          <a:blip r:embed="rId2" cstate="print">
            <a:extLst>
              <a:ext uri="{28A0092B-C50C-407E-A947-70E740481C1C}">
                <a14:useLocalDpi xmlns:a14="http://schemas.microsoft.com/office/drawing/2010/main" val="0"/>
              </a:ext>
            </a:extLst>
          </a:blip>
          <a:srcRect l="9892" t="1" r="59339" b="-4577"/>
          <a:stretch/>
        </p:blipFill>
        <p:spPr>
          <a:xfrm>
            <a:off x="5076000" y="116632"/>
            <a:ext cx="1296000" cy="3060000"/>
          </a:xfrm>
          <a:prstGeom prst="rect">
            <a:avLst/>
          </a:prstGeom>
        </p:spPr>
      </p:pic>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34245" r="39394"/>
          <a:stretch/>
        </p:blipFill>
        <p:spPr>
          <a:xfrm>
            <a:off x="6948264" y="2057579"/>
            <a:ext cx="1152000" cy="2913439"/>
          </a:xfrm>
          <a:prstGeom prst="rect">
            <a:avLst/>
          </a:prstGeom>
        </p:spPr>
      </p:pic>
      <p:pic>
        <p:nvPicPr>
          <p:cNvPr id="21" name="Picture 20"/>
          <p:cNvPicPr>
            <a:picLocks noChangeAspect="1"/>
          </p:cNvPicPr>
          <p:nvPr/>
        </p:nvPicPr>
        <p:blipFill rotWithShape="1">
          <a:blip r:embed="rId2" cstate="print">
            <a:extLst>
              <a:ext uri="{28A0092B-C50C-407E-A947-70E740481C1C}">
                <a14:useLocalDpi xmlns:a14="http://schemas.microsoft.com/office/drawing/2010/main" val="0"/>
              </a:ext>
            </a:extLst>
          </a:blip>
          <a:srcRect l="56551" r="13371"/>
          <a:stretch/>
        </p:blipFill>
        <p:spPr>
          <a:xfrm>
            <a:off x="5104981" y="3865998"/>
            <a:ext cx="1332000" cy="2952395"/>
          </a:xfrm>
          <a:prstGeom prst="rect">
            <a:avLst/>
          </a:prstGeom>
        </p:spPr>
      </p:pic>
    </p:spTree>
    <p:extLst>
      <p:ext uri="{BB962C8B-B14F-4D97-AF65-F5344CB8AC3E}">
        <p14:creationId xmlns:p14="http://schemas.microsoft.com/office/powerpoint/2010/main" val="3841005800"/>
      </p:ext>
    </p:extLst>
  </p:cSld>
  <p:clrMapOvr>
    <a:masterClrMapping/>
  </p:clrMapOvr>
  <p:transition spd="med">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669A98C-D671-493F-8471-260A0A582B98}"/>
              </a:ext>
            </a:extLst>
          </p:cNvPr>
          <p:cNvSpPr/>
          <p:nvPr/>
        </p:nvSpPr>
        <p:spPr>
          <a:xfrm rot="5400000">
            <a:off x="5516647" y="3456477"/>
            <a:ext cx="97970" cy="24492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p>
        </p:txBody>
      </p:sp>
      <p:sp>
        <p:nvSpPr>
          <p:cNvPr id="12" name="Rectangle 11">
            <a:extLst>
              <a:ext uri="{FF2B5EF4-FFF2-40B4-BE49-F238E27FC236}">
                <a16:creationId xmlns:a16="http://schemas.microsoft.com/office/drawing/2014/main" xmlns="" id="{F1BBC523-28D1-4D0F-9FD2-BBC4CD11C1B3}"/>
              </a:ext>
            </a:extLst>
          </p:cNvPr>
          <p:cNvSpPr/>
          <p:nvPr/>
        </p:nvSpPr>
        <p:spPr>
          <a:xfrm>
            <a:off x="466710" y="2134575"/>
            <a:ext cx="2459881" cy="2677656"/>
          </a:xfrm>
          <a:prstGeom prst="rect">
            <a:avLst/>
          </a:prstGeom>
        </p:spPr>
        <p:txBody>
          <a:bodyPr wrap="square">
            <a:spAutoFit/>
          </a:bodyPr>
          <a:lstStyle/>
          <a:p>
            <a:pPr algn="r"/>
            <a:r>
              <a:rPr lang="en-US" sz="2800" dirty="0">
                <a:latin typeface="Garamond" panose="02020404030301010803" pitchFamily="18" charset="0"/>
              </a:rPr>
              <a:t> Waste segregation is an essential step to boost the process of recycling.</a:t>
            </a:r>
            <a:endParaRPr lang="en-ID" sz="2700" dirty="0">
              <a:solidFill>
                <a:schemeClr val="tx2"/>
              </a:solidFill>
              <a:latin typeface="Garamond" panose="02020404030301010803" pitchFamily="18" charset="0"/>
              <a:ea typeface="Lato Black" panose="020F0502020204030203" pitchFamily="34" charset="0"/>
              <a:cs typeface="Lato Black" panose="020F0502020204030203" pitchFamily="34" charset="0"/>
            </a:endParaRPr>
          </a:p>
        </p:txBody>
      </p:sp>
      <p:sp>
        <p:nvSpPr>
          <p:cNvPr id="13" name="Rectangle 12">
            <a:extLst>
              <a:ext uri="{FF2B5EF4-FFF2-40B4-BE49-F238E27FC236}">
                <a16:creationId xmlns:a16="http://schemas.microsoft.com/office/drawing/2014/main" xmlns="" id="{66BD6CD1-B12E-44C7-8F56-F7B82FD80BB5}"/>
              </a:ext>
            </a:extLst>
          </p:cNvPr>
          <p:cNvSpPr/>
          <p:nvPr/>
        </p:nvSpPr>
        <p:spPr>
          <a:xfrm>
            <a:off x="6668465" y="3295617"/>
            <a:ext cx="2111068" cy="1200329"/>
          </a:xfrm>
          <a:prstGeom prst="rect">
            <a:avLst/>
          </a:prstGeom>
        </p:spPr>
        <p:txBody>
          <a:bodyPr wrap="square">
            <a:spAutoFit/>
          </a:bodyPr>
          <a:lstStyle/>
          <a:p>
            <a:pPr algn="just"/>
            <a:r>
              <a:rPr lang="en-US" sz="900" dirty="0"/>
              <a:t>The importance of waste segregation is something that we can no longer afford to ignore. The situation is much the same in the UK. In 2018, only 44.1% of municipal waste was successfully recycled. Admittedly, this was an increase from the rate of 43.8% in the previous year.</a:t>
            </a:r>
            <a:endParaRPr lang="en-ID" sz="825" dirty="0">
              <a:solidFill>
                <a:schemeClr val="tx2"/>
              </a:solidFill>
              <a:latin typeface="Lato "/>
              <a:ea typeface="Lato Black" panose="020F0502020204030203" pitchFamily="34" charset="0"/>
              <a:cs typeface="Lato Black" panose="020F0502020204030203" pitchFamily="34" charset="0"/>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15816" y="2348880"/>
            <a:ext cx="3781466" cy="2069920"/>
          </a:xfrm>
          <a:prstGeom prst="rect">
            <a:avLst/>
          </a:prstGeom>
        </p:spPr>
      </p:pic>
      <p:sp>
        <p:nvSpPr>
          <p:cNvPr id="14" name="Rectangle 13">
            <a:extLst>
              <a:ext uri="{FF2B5EF4-FFF2-40B4-BE49-F238E27FC236}">
                <a16:creationId xmlns:a16="http://schemas.microsoft.com/office/drawing/2014/main" xmlns="" id="{C15D28EF-0F2B-4A48-AF73-D2DF33C8FB49}"/>
              </a:ext>
            </a:extLst>
          </p:cNvPr>
          <p:cNvSpPr/>
          <p:nvPr/>
        </p:nvSpPr>
        <p:spPr>
          <a:xfrm>
            <a:off x="6614455" y="2772397"/>
            <a:ext cx="2072831" cy="523221"/>
          </a:xfrm>
          <a:prstGeom prst="rect">
            <a:avLst/>
          </a:prstGeom>
        </p:spPr>
        <p:txBody>
          <a:bodyPr wrap="square">
            <a:spAutoFit/>
          </a:bodyPr>
          <a:lstStyle/>
          <a:p>
            <a:r>
              <a:rPr lang="en-US" sz="1400" dirty="0">
                <a:latin typeface="Bell MT" panose="02020503060305020303" pitchFamily="18" charset="0"/>
              </a:rPr>
              <a:t>The importance of waste segregation is </a:t>
            </a:r>
            <a:r>
              <a:rPr lang="en-US" sz="1400" dirty="0" smtClean="0">
                <a:latin typeface="Bell MT" panose="02020503060305020303" pitchFamily="18" charset="0"/>
              </a:rPr>
              <a:t>something</a:t>
            </a:r>
            <a:endParaRPr lang="en-ID" sz="1350" dirty="0">
              <a:solidFill>
                <a:schemeClr val="tx2"/>
              </a:solidFill>
              <a:latin typeface="Bell MT" panose="02020503060305020303" pitchFamily="18" charset="0"/>
              <a:ea typeface="Lato Black" panose="020F0502020204030203" pitchFamily="34" charset="0"/>
              <a:cs typeface="Lato Black" panose="020F0502020204030203" pitchFamily="34" charset="0"/>
            </a:endParaRPr>
          </a:p>
        </p:txBody>
      </p:sp>
      <p:sp>
        <p:nvSpPr>
          <p:cNvPr id="15" name="Rectangle 14">
            <a:extLst>
              <a:ext uri="{FF2B5EF4-FFF2-40B4-BE49-F238E27FC236}">
                <a16:creationId xmlns:a16="http://schemas.microsoft.com/office/drawing/2014/main" xmlns="" id="{EF4867AD-965F-4DF5-BC1A-BCD20C366C4B}"/>
              </a:ext>
            </a:extLst>
          </p:cNvPr>
          <p:cNvSpPr/>
          <p:nvPr/>
        </p:nvSpPr>
        <p:spPr>
          <a:xfrm>
            <a:off x="346678" y="220697"/>
            <a:ext cx="174171"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p>
        </p:txBody>
      </p:sp>
      <p:sp>
        <p:nvSpPr>
          <p:cNvPr id="7" name="Rectangle 6">
            <a:extLst>
              <a:ext uri="{FF2B5EF4-FFF2-40B4-BE49-F238E27FC236}">
                <a16:creationId xmlns:a16="http://schemas.microsoft.com/office/drawing/2014/main" xmlns="" id="{941A60B2-BB8F-4F3C-A9E8-3FA622AFDFB4}"/>
              </a:ext>
            </a:extLst>
          </p:cNvPr>
          <p:cNvSpPr/>
          <p:nvPr/>
        </p:nvSpPr>
        <p:spPr>
          <a:xfrm>
            <a:off x="6425604" y="2561127"/>
            <a:ext cx="97970" cy="24492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584" y="379531"/>
            <a:ext cx="2218544" cy="1663908"/>
          </a:xfrm>
          <a:prstGeom prst="rect">
            <a:avLst/>
          </a:prstGeom>
        </p:spPr>
      </p:pic>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t="45660" b="-45660"/>
          <a:stretch/>
        </p:blipFill>
        <p:spPr>
          <a:xfrm>
            <a:off x="433763" y="5589240"/>
            <a:ext cx="1865376" cy="1865376"/>
          </a:xfrm>
          <a:prstGeom prst="rect">
            <a:avLst/>
          </a:prstGeom>
        </p:spPr>
      </p:pic>
    </p:spTree>
    <p:extLst>
      <p:ext uri="{BB962C8B-B14F-4D97-AF65-F5344CB8AC3E}">
        <p14:creationId xmlns:p14="http://schemas.microsoft.com/office/powerpoint/2010/main" val="20360886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 0 L 0.25 0 E" pathEditMode="relative" ptsTypes="">
                                      <p:cBhvr>
                                        <p:cTn id="6" dur="2000" fill="hold"/>
                                        <p:tgtEl>
                                          <p:spTgt spid="1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xmlns="" id="{F8395BAE-7D93-4B6F-B008-5F5B9051A5C4}"/>
              </a:ext>
            </a:extLst>
          </p:cNvPr>
          <p:cNvSpPr/>
          <p:nvPr/>
        </p:nvSpPr>
        <p:spPr>
          <a:xfrm>
            <a:off x="0" y="857250"/>
            <a:ext cx="4595058" cy="4579374"/>
          </a:xfrm>
          <a:custGeom>
            <a:avLst/>
            <a:gdLst>
              <a:gd name="connsiteX0" fmla="*/ 3990234 w 6202945"/>
              <a:gd name="connsiteY0" fmla="*/ 0 h 6105832"/>
              <a:gd name="connsiteX1" fmla="*/ 5860129 w 6202945"/>
              <a:gd name="connsiteY1" fmla="*/ 0 h 6105832"/>
              <a:gd name="connsiteX2" fmla="*/ 5935921 w 6202945"/>
              <a:gd name="connsiteY2" fmla="*/ 192225 h 6105832"/>
              <a:gd name="connsiteX3" fmla="*/ 6202945 w 6202945"/>
              <a:gd name="connsiteY3" fmla="*/ 1705282 h 6105832"/>
              <a:gd name="connsiteX4" fmla="*/ 1802395 w 6202945"/>
              <a:gd name="connsiteY4" fmla="*/ 6105832 h 6105832"/>
              <a:gd name="connsiteX5" fmla="*/ 89502 w 6202945"/>
              <a:gd name="connsiteY5" fmla="*/ 5760015 h 6105832"/>
              <a:gd name="connsiteX6" fmla="*/ 0 w 6202945"/>
              <a:gd name="connsiteY6" fmla="*/ 5719552 h 6105832"/>
              <a:gd name="connsiteX7" fmla="*/ 0 w 6202945"/>
              <a:gd name="connsiteY7" fmla="*/ 3814646 h 6105832"/>
              <a:gd name="connsiteX8" fmla="*/ 36350 w 6202945"/>
              <a:gd name="connsiteY8" fmla="*/ 3847683 h 6105832"/>
              <a:gd name="connsiteX9" fmla="*/ 1802395 w 6202945"/>
              <a:gd name="connsiteY9" fmla="*/ 4481677 h 6105832"/>
              <a:gd name="connsiteX10" fmla="*/ 4578790 w 6202945"/>
              <a:gd name="connsiteY10" fmla="*/ 1705282 h 6105832"/>
              <a:gd name="connsiteX11" fmla="*/ 4104625 w 6202945"/>
              <a:gd name="connsiteY11" fmla="*/ 152973 h 6105832"/>
              <a:gd name="connsiteX12" fmla="*/ 3990234 w 6202945"/>
              <a:gd name="connsiteY12" fmla="*/ 0 h 6105832"/>
              <a:gd name="connsiteX0" fmla="*/ 3990234 w 6202945"/>
              <a:gd name="connsiteY0" fmla="*/ 0 h 6105832"/>
              <a:gd name="connsiteX1" fmla="*/ 5860129 w 6202945"/>
              <a:gd name="connsiteY1" fmla="*/ 0 h 6105832"/>
              <a:gd name="connsiteX2" fmla="*/ 5935921 w 6202945"/>
              <a:gd name="connsiteY2" fmla="*/ 192225 h 6105832"/>
              <a:gd name="connsiteX3" fmla="*/ 6202945 w 6202945"/>
              <a:gd name="connsiteY3" fmla="*/ 1705282 h 6105832"/>
              <a:gd name="connsiteX4" fmla="*/ 1802395 w 6202945"/>
              <a:gd name="connsiteY4" fmla="*/ 6105832 h 6105832"/>
              <a:gd name="connsiteX5" fmla="*/ 89502 w 6202945"/>
              <a:gd name="connsiteY5" fmla="*/ 5760015 h 6105832"/>
              <a:gd name="connsiteX6" fmla="*/ 0 w 6202945"/>
              <a:gd name="connsiteY6" fmla="*/ 5719552 h 6105832"/>
              <a:gd name="connsiteX7" fmla="*/ 0 w 6202945"/>
              <a:gd name="connsiteY7" fmla="*/ 3814646 h 6105832"/>
              <a:gd name="connsiteX8" fmla="*/ 36350 w 6202945"/>
              <a:gd name="connsiteY8" fmla="*/ 3847683 h 6105832"/>
              <a:gd name="connsiteX9" fmla="*/ 1802395 w 6202945"/>
              <a:gd name="connsiteY9" fmla="*/ 4481677 h 6105832"/>
              <a:gd name="connsiteX10" fmla="*/ 4578790 w 6202945"/>
              <a:gd name="connsiteY10" fmla="*/ 1705282 h 6105832"/>
              <a:gd name="connsiteX11" fmla="*/ 4104625 w 6202945"/>
              <a:gd name="connsiteY11" fmla="*/ 152973 h 6105832"/>
              <a:gd name="connsiteX12" fmla="*/ 3990234 w 6202945"/>
              <a:gd name="connsiteY12" fmla="*/ 0 h 6105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02945" h="6105832">
                <a:moveTo>
                  <a:pt x="3990234" y="0"/>
                </a:moveTo>
                <a:lnTo>
                  <a:pt x="5860129" y="0"/>
                </a:lnTo>
                <a:lnTo>
                  <a:pt x="5935921" y="192225"/>
                </a:lnTo>
                <a:cubicBezTo>
                  <a:pt x="6108668" y="664020"/>
                  <a:pt x="6202945" y="1173641"/>
                  <a:pt x="6202945" y="1705282"/>
                </a:cubicBezTo>
                <a:cubicBezTo>
                  <a:pt x="6202945" y="4295296"/>
                  <a:pt x="4232752" y="6105832"/>
                  <a:pt x="1802395" y="6105832"/>
                </a:cubicBezTo>
                <a:cubicBezTo>
                  <a:pt x="1194806" y="6105832"/>
                  <a:pt x="615977" y="5982695"/>
                  <a:pt x="89502" y="5760015"/>
                </a:cubicBezTo>
                <a:lnTo>
                  <a:pt x="0" y="5719552"/>
                </a:lnTo>
                <a:lnTo>
                  <a:pt x="0" y="3814646"/>
                </a:lnTo>
                <a:lnTo>
                  <a:pt x="36350" y="3847683"/>
                </a:lnTo>
                <a:cubicBezTo>
                  <a:pt x="516275" y="4243753"/>
                  <a:pt x="1131550" y="4481677"/>
                  <a:pt x="1802395" y="4481677"/>
                </a:cubicBezTo>
                <a:cubicBezTo>
                  <a:pt x="3335756" y="4481677"/>
                  <a:pt x="4578790" y="3238643"/>
                  <a:pt x="4578790" y="1705282"/>
                </a:cubicBezTo>
                <a:cubicBezTo>
                  <a:pt x="4578790" y="1130272"/>
                  <a:pt x="4403989" y="596089"/>
                  <a:pt x="4104625" y="152973"/>
                </a:cubicBezTo>
                <a:lnTo>
                  <a:pt x="3990234" y="0"/>
                </a:lnTo>
                <a:close/>
              </a:path>
            </a:pathLst>
          </a:custGeom>
          <a:solidFill>
            <a:srgbClr val="49D642">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p>
        </p:txBody>
      </p:sp>
      <p:pic>
        <p:nvPicPr>
          <p:cNvPr id="4" name="Picture Placeholder 3"/>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colorTemperature colorTemp="6400"/>
                    </a14:imgEffect>
                  </a14:imgLayer>
                </a14:imgProps>
              </a:ext>
              <a:ext uri="{28A0092B-C50C-407E-A947-70E740481C1C}">
                <a14:useLocalDpi xmlns:a14="http://schemas.microsoft.com/office/drawing/2010/main" val="0"/>
              </a:ext>
            </a:extLst>
          </a:blip>
          <a:srcRect l="10081" r="10081"/>
          <a:stretch>
            <a:fillRect/>
          </a:stretch>
        </p:blipFill>
        <p:spPr>
          <a:xfrm>
            <a:off x="317124" y="1268760"/>
            <a:ext cx="3016156" cy="3600400"/>
          </a:xfrm>
          <a:prstGeom prst="rect">
            <a:avLst/>
          </a:prstGeom>
          <a:ln>
            <a:noFill/>
          </a:ln>
          <a:effectLst>
            <a:outerShdw blurRad="698500" dist="139700" dir="2700000" algn="tl" rotWithShape="0">
              <a:srgbClr val="333333">
                <a:alpha val="0"/>
              </a:srgbClr>
            </a:outerShdw>
            <a:reflection stA="89000" endPos="47000" dist="50800" dir="5400000" sy="-100000" algn="bl" rotWithShape="0"/>
            <a:softEdge rad="431800"/>
          </a:effectLst>
        </p:spPr>
      </p:pic>
      <p:sp>
        <p:nvSpPr>
          <p:cNvPr id="50" name="Rectangle 49">
            <a:extLst>
              <a:ext uri="{FF2B5EF4-FFF2-40B4-BE49-F238E27FC236}">
                <a16:creationId xmlns:a16="http://schemas.microsoft.com/office/drawing/2014/main" xmlns="" id="{68A51414-45D5-456F-84DC-74492987A4AC}"/>
              </a:ext>
            </a:extLst>
          </p:cNvPr>
          <p:cNvSpPr/>
          <p:nvPr/>
        </p:nvSpPr>
        <p:spPr>
          <a:xfrm>
            <a:off x="0" y="0"/>
            <a:ext cx="1443038" cy="6858000"/>
          </a:xfrm>
          <a:prstGeom prst="rect">
            <a:avLst/>
          </a:prstGeom>
          <a:gradFill flip="none" rotWithShape="1">
            <a:gsLst>
              <a:gs pos="29000">
                <a:srgbClr val="D9002C">
                  <a:alpha val="4000"/>
                  <a:lumMod val="58000"/>
                  <a:lumOff val="42000"/>
                </a:srgbClr>
              </a:gs>
              <a:gs pos="85000">
                <a:srgbClr val="E3E7E2"/>
              </a:gs>
              <a:gs pos="13000">
                <a:srgbClr val="63B4F8">
                  <a:alpha val="74000"/>
                </a:srgbClr>
              </a:gs>
              <a:gs pos="65000">
                <a:srgbClr val="8ECD07">
                  <a:alpha val="54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dirty="0"/>
          </a:p>
        </p:txBody>
      </p:sp>
      <p:sp>
        <p:nvSpPr>
          <p:cNvPr id="44" name="TextBox 43">
            <a:extLst>
              <a:ext uri="{FF2B5EF4-FFF2-40B4-BE49-F238E27FC236}">
                <a16:creationId xmlns:a16="http://schemas.microsoft.com/office/drawing/2014/main" xmlns="" id="{8CE828AD-F561-4881-B05D-C9DB1BBC5AFC}"/>
              </a:ext>
            </a:extLst>
          </p:cNvPr>
          <p:cNvSpPr txBox="1"/>
          <p:nvPr/>
        </p:nvSpPr>
        <p:spPr>
          <a:xfrm>
            <a:off x="4912182" y="2360275"/>
            <a:ext cx="3803568" cy="461665"/>
          </a:xfrm>
          <a:prstGeom prst="rect">
            <a:avLst/>
          </a:prstGeom>
          <a:noFill/>
        </p:spPr>
        <p:txBody>
          <a:bodyPr wrap="square" rtlCol="0">
            <a:spAutoFit/>
          </a:bodyPr>
          <a:lstStyle/>
          <a:p>
            <a:r>
              <a:rPr lang="en-IN" sz="2400" b="1" dirty="0">
                <a:solidFill>
                  <a:schemeClr val="accent1"/>
                </a:solidFill>
              </a:rPr>
              <a:t>Manual sorting operation:</a:t>
            </a:r>
            <a:endParaRPr lang="en-ID" sz="2400" dirty="0">
              <a:solidFill>
                <a:schemeClr val="accent1"/>
              </a:solidFill>
              <a:latin typeface="Garamond" panose="02020404030301010803" pitchFamily="18" charset="0"/>
              <a:ea typeface="Lato" panose="020F0502020204030203" pitchFamily="34" charset="0"/>
              <a:cs typeface="Lato" panose="020F0502020204030203" pitchFamily="34" charset="0"/>
            </a:endParaRPr>
          </a:p>
        </p:txBody>
      </p:sp>
      <p:sp>
        <p:nvSpPr>
          <p:cNvPr id="45" name="Rectangle 44">
            <a:extLst>
              <a:ext uri="{FF2B5EF4-FFF2-40B4-BE49-F238E27FC236}">
                <a16:creationId xmlns:a16="http://schemas.microsoft.com/office/drawing/2014/main" xmlns="" id="{B1D815EC-F24B-43DE-8236-F15E0450DC52}"/>
              </a:ext>
            </a:extLst>
          </p:cNvPr>
          <p:cNvSpPr/>
          <p:nvPr/>
        </p:nvSpPr>
        <p:spPr>
          <a:xfrm>
            <a:off x="4977222" y="1682339"/>
            <a:ext cx="2867335" cy="584775"/>
          </a:xfrm>
          <a:prstGeom prst="rect">
            <a:avLst/>
          </a:prstGeom>
        </p:spPr>
        <p:txBody>
          <a:bodyPr wrap="square">
            <a:spAutoFit/>
          </a:bodyPr>
          <a:lstStyle/>
          <a:p>
            <a:r>
              <a:rPr lang="en-US" sz="1600" dirty="0">
                <a:solidFill>
                  <a:schemeClr val="accent1"/>
                </a:solidFill>
                <a:latin typeface="Garamond" panose="02020404030301010803" pitchFamily="18" charset="0"/>
              </a:rPr>
              <a:t>Essential Method of Segregation of Solid Waste!</a:t>
            </a:r>
            <a:endParaRPr lang="en-ID" sz="1600" dirty="0">
              <a:solidFill>
                <a:schemeClr val="accent1"/>
              </a:solidFill>
              <a:latin typeface="Garamond" panose="02020404030301010803" pitchFamily="18" charset="0"/>
              <a:ea typeface="Lato Black" panose="020F0502020204030203" pitchFamily="34" charset="0"/>
              <a:cs typeface="Lato Black" panose="020F0502020204030203" pitchFamily="34" charset="0"/>
            </a:endParaRPr>
          </a:p>
        </p:txBody>
      </p:sp>
      <p:sp>
        <p:nvSpPr>
          <p:cNvPr id="46" name="Rectangle 45">
            <a:extLst>
              <a:ext uri="{FF2B5EF4-FFF2-40B4-BE49-F238E27FC236}">
                <a16:creationId xmlns:a16="http://schemas.microsoft.com/office/drawing/2014/main" xmlns="" id="{D48AC580-1D15-4DF6-A5BE-76197139CCDB}"/>
              </a:ext>
            </a:extLst>
          </p:cNvPr>
          <p:cNvSpPr/>
          <p:nvPr/>
        </p:nvSpPr>
        <p:spPr>
          <a:xfrm>
            <a:off x="4977222" y="2821940"/>
            <a:ext cx="3523841" cy="954107"/>
          </a:xfrm>
          <a:prstGeom prst="rect">
            <a:avLst/>
          </a:prstGeom>
        </p:spPr>
        <p:txBody>
          <a:bodyPr wrap="square">
            <a:spAutoFit/>
          </a:bodyPr>
          <a:lstStyle/>
          <a:p>
            <a:pPr fontAlgn="base"/>
            <a:r>
              <a:rPr lang="en-US" sz="1400" dirty="0">
                <a:solidFill>
                  <a:schemeClr val="tx2"/>
                </a:solidFill>
              </a:rPr>
              <a:t>Manual sorting operation comprises of,</a:t>
            </a:r>
          </a:p>
          <a:p>
            <a:pPr fontAlgn="base"/>
            <a:r>
              <a:rPr lang="en-US" sz="1400" dirty="0">
                <a:solidFill>
                  <a:schemeClr val="tx2"/>
                </a:solidFill>
              </a:rPr>
              <a:t>1. Unloading the waste</a:t>
            </a:r>
          </a:p>
          <a:p>
            <a:pPr fontAlgn="base"/>
            <a:r>
              <a:rPr lang="en-US" sz="1400" dirty="0">
                <a:solidFill>
                  <a:schemeClr val="tx2"/>
                </a:solidFill>
              </a:rPr>
              <a:t>2. Manually (with protective measures) spreading the waste</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2124" y="4203104"/>
            <a:ext cx="4143375" cy="2076450"/>
          </a:xfrm>
          <a:prstGeom prst="rect">
            <a:avLst/>
          </a:prstGeom>
        </p:spPr>
      </p:pic>
    </p:spTree>
    <p:extLst>
      <p:ext uri="{BB962C8B-B14F-4D97-AF65-F5344CB8AC3E}">
        <p14:creationId xmlns:p14="http://schemas.microsoft.com/office/powerpoint/2010/main" val="203119192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499"/>
        <p:cNvGrpSpPr/>
        <p:nvPr/>
      </p:nvGrpSpPr>
      <p:grpSpPr>
        <a:xfrm>
          <a:off x="0" y="0"/>
          <a:ext cx="0" cy="0"/>
          <a:chOff x="0" y="0"/>
          <a:chExt cx="0" cy="0"/>
        </a:xfrm>
      </p:grpSpPr>
      <p:sp>
        <p:nvSpPr>
          <p:cNvPr id="500" name="Google Shape;500;p27"/>
          <p:cNvSpPr txBox="1">
            <a:spLocks noGrp="1"/>
          </p:cNvSpPr>
          <p:nvPr>
            <p:ph type="title"/>
          </p:nvPr>
        </p:nvSpPr>
        <p:spPr>
          <a:xfrm>
            <a:off x="452675" y="940361"/>
            <a:ext cx="8169519" cy="541080"/>
          </a:xfrm>
          <a:prstGeom prst="rect">
            <a:avLst/>
          </a:prstGeom>
        </p:spPr>
        <p:txBody>
          <a:bodyPr spcFirstLastPara="1" vert="horz" wrap="square" lIns="91425" tIns="91425" rIns="91425" bIns="91425" rtlCol="0" anchor="ctr" anchorCtr="0">
            <a:noAutofit/>
          </a:bodyPr>
          <a:lstStyle/>
          <a:p>
            <a:pPr>
              <a:buClr>
                <a:schemeClr val="dk1"/>
              </a:buClr>
              <a:buSzPts val="1100"/>
            </a:pPr>
            <a:r>
              <a:rPr lang="en" sz="3600" dirty="0">
                <a:solidFill>
                  <a:schemeClr val="tx2"/>
                </a:solidFill>
                <a:latin typeface="Garamond" panose="02020404030301010803" pitchFamily="18" charset="0"/>
              </a:rPr>
              <a:t>Waste </a:t>
            </a:r>
            <a:r>
              <a:rPr lang="en" sz="3600" dirty="0" smtClean="0">
                <a:solidFill>
                  <a:schemeClr val="tx2"/>
                </a:solidFill>
                <a:latin typeface="Garamond" panose="02020404030301010803" pitchFamily="18" charset="0"/>
              </a:rPr>
              <a:t>Segregation Meaning</a:t>
            </a:r>
            <a:endParaRPr dirty="0">
              <a:solidFill>
                <a:schemeClr val="tx2"/>
              </a:solidFill>
              <a:latin typeface="Garamond" panose="02020404030301010803" pitchFamily="18" charset="0"/>
            </a:endParaRPr>
          </a:p>
        </p:txBody>
      </p:sp>
      <p:cxnSp>
        <p:nvCxnSpPr>
          <p:cNvPr id="501" name="Google Shape;501;p27"/>
          <p:cNvCxnSpPr/>
          <p:nvPr/>
        </p:nvCxnSpPr>
        <p:spPr>
          <a:xfrm>
            <a:off x="2778775" y="2799150"/>
            <a:ext cx="0" cy="1903800"/>
          </a:xfrm>
          <a:prstGeom prst="straightConnector1">
            <a:avLst/>
          </a:prstGeom>
          <a:noFill/>
          <a:ln w="19050" cap="flat" cmpd="sng">
            <a:solidFill>
              <a:schemeClr val="dk2"/>
            </a:solidFill>
            <a:prstDash val="solid"/>
            <a:round/>
            <a:headEnd type="none" w="med" len="med"/>
            <a:tailEnd type="none" w="med" len="med"/>
          </a:ln>
        </p:spPr>
      </p:cxnSp>
      <p:cxnSp>
        <p:nvCxnSpPr>
          <p:cNvPr id="502" name="Google Shape;502;p27"/>
          <p:cNvCxnSpPr/>
          <p:nvPr/>
        </p:nvCxnSpPr>
        <p:spPr>
          <a:xfrm>
            <a:off x="2770473" y="2807950"/>
            <a:ext cx="275400" cy="0"/>
          </a:xfrm>
          <a:prstGeom prst="straightConnector1">
            <a:avLst/>
          </a:prstGeom>
          <a:noFill/>
          <a:ln w="19050" cap="flat" cmpd="sng">
            <a:solidFill>
              <a:schemeClr val="dk2"/>
            </a:solidFill>
            <a:prstDash val="solid"/>
            <a:round/>
            <a:headEnd type="none" w="med" len="med"/>
            <a:tailEnd type="triangle" w="med" len="med"/>
          </a:ln>
        </p:spPr>
      </p:cxnSp>
      <p:cxnSp>
        <p:nvCxnSpPr>
          <p:cNvPr id="503" name="Google Shape;503;p27"/>
          <p:cNvCxnSpPr/>
          <p:nvPr/>
        </p:nvCxnSpPr>
        <p:spPr>
          <a:xfrm>
            <a:off x="2770000" y="4701325"/>
            <a:ext cx="276000" cy="0"/>
          </a:xfrm>
          <a:prstGeom prst="straightConnector1">
            <a:avLst/>
          </a:prstGeom>
          <a:noFill/>
          <a:ln w="19050" cap="flat" cmpd="sng">
            <a:solidFill>
              <a:schemeClr val="dk2"/>
            </a:solidFill>
            <a:prstDash val="solid"/>
            <a:round/>
            <a:headEnd type="none" w="med" len="med"/>
            <a:tailEnd type="triangle" w="med" len="med"/>
          </a:ln>
        </p:spPr>
      </p:cxnSp>
      <p:cxnSp>
        <p:nvCxnSpPr>
          <p:cNvPr id="504" name="Google Shape;504;p27"/>
          <p:cNvCxnSpPr/>
          <p:nvPr/>
        </p:nvCxnSpPr>
        <p:spPr>
          <a:xfrm>
            <a:off x="2312875" y="3753475"/>
            <a:ext cx="465900" cy="0"/>
          </a:xfrm>
          <a:prstGeom prst="straightConnector1">
            <a:avLst/>
          </a:prstGeom>
          <a:noFill/>
          <a:ln w="19050" cap="flat" cmpd="sng">
            <a:solidFill>
              <a:schemeClr val="dk2"/>
            </a:solidFill>
            <a:prstDash val="solid"/>
            <a:round/>
            <a:headEnd type="none" w="med" len="med"/>
            <a:tailEnd type="none" w="med" len="med"/>
          </a:ln>
        </p:spPr>
      </p:cxnSp>
      <p:sp>
        <p:nvSpPr>
          <p:cNvPr id="505" name="Google Shape;505;p27"/>
          <p:cNvSpPr/>
          <p:nvPr/>
        </p:nvSpPr>
        <p:spPr>
          <a:xfrm rot="-5400000">
            <a:off x="6575350" y="834616"/>
            <a:ext cx="939324" cy="3243850"/>
          </a:xfrm>
          <a:prstGeom prst="flowChartOffpageConnector">
            <a:avLst/>
          </a:prstGeom>
          <a:solidFill>
            <a:schemeClr val="accent5"/>
          </a:solidFill>
          <a:ln>
            <a:noFill/>
          </a:ln>
        </p:spPr>
        <p:txBody>
          <a:bodyPr spcFirstLastPara="1" wrap="square" lIns="91425" tIns="91425" rIns="91425" bIns="91425" anchor="ctr" anchorCtr="0">
            <a:noAutofit/>
          </a:bodyPr>
          <a:lstStyle/>
          <a:p>
            <a:endParaRPr/>
          </a:p>
        </p:txBody>
      </p:sp>
      <p:grpSp>
        <p:nvGrpSpPr>
          <p:cNvPr id="506" name="Google Shape;506;p27"/>
          <p:cNvGrpSpPr/>
          <p:nvPr/>
        </p:nvGrpSpPr>
        <p:grpSpPr>
          <a:xfrm>
            <a:off x="5937262" y="2137434"/>
            <a:ext cx="2215500" cy="638214"/>
            <a:chOff x="5937262" y="1314730"/>
            <a:chExt cx="2215500" cy="638214"/>
          </a:xfrm>
        </p:grpSpPr>
        <p:sp>
          <p:nvSpPr>
            <p:cNvPr id="507" name="Google Shape;507;p27"/>
            <p:cNvSpPr txBox="1"/>
            <p:nvPr/>
          </p:nvSpPr>
          <p:spPr>
            <a:xfrm>
              <a:off x="5937262" y="1613644"/>
              <a:ext cx="2215500" cy="339300"/>
            </a:xfrm>
            <a:prstGeom prst="rect">
              <a:avLst/>
            </a:prstGeom>
            <a:noFill/>
            <a:ln>
              <a:noFill/>
            </a:ln>
          </p:spPr>
          <p:txBody>
            <a:bodyPr spcFirstLastPara="1" wrap="square" lIns="91425" tIns="91425" rIns="91425" bIns="91425" anchor="ctr" anchorCtr="0">
              <a:noAutofit/>
            </a:bodyPr>
            <a:lstStyle/>
            <a:p>
              <a:r>
                <a:rPr lang="en-US" sz="1200" dirty="0">
                  <a:solidFill>
                    <a:schemeClr val="lt1"/>
                  </a:solidFill>
                  <a:latin typeface="Roboto"/>
                  <a:ea typeface="Roboto"/>
                  <a:cs typeface="Roboto"/>
                  <a:sym typeface="Roboto"/>
                </a:rPr>
                <a:t>T</a:t>
              </a:r>
              <a:r>
                <a:rPr lang="en" sz="1200" dirty="0">
                  <a:solidFill>
                    <a:schemeClr val="lt1"/>
                  </a:solidFill>
                  <a:latin typeface="Roboto"/>
                  <a:ea typeface="Roboto"/>
                  <a:cs typeface="Roboto"/>
                  <a:sym typeface="Roboto"/>
                </a:rPr>
                <a:t>his type of waste will be put in the blue box</a:t>
              </a:r>
              <a:endParaRPr sz="1200" dirty="0">
                <a:solidFill>
                  <a:schemeClr val="lt1"/>
                </a:solidFill>
                <a:latin typeface="Roboto"/>
                <a:ea typeface="Roboto"/>
                <a:cs typeface="Roboto"/>
                <a:sym typeface="Roboto"/>
              </a:endParaRPr>
            </a:p>
          </p:txBody>
        </p:sp>
        <p:sp>
          <p:nvSpPr>
            <p:cNvPr id="508" name="Google Shape;508;p27"/>
            <p:cNvSpPr txBox="1"/>
            <p:nvPr/>
          </p:nvSpPr>
          <p:spPr>
            <a:xfrm>
              <a:off x="5937430" y="1314730"/>
              <a:ext cx="2215200" cy="269400"/>
            </a:xfrm>
            <a:prstGeom prst="rect">
              <a:avLst/>
            </a:prstGeom>
            <a:noFill/>
            <a:ln>
              <a:noFill/>
            </a:ln>
          </p:spPr>
          <p:txBody>
            <a:bodyPr spcFirstLastPara="1" wrap="square" lIns="91425" tIns="91425" rIns="91425" bIns="91425" anchor="ctr" anchorCtr="0">
              <a:noAutofit/>
            </a:bodyPr>
            <a:lstStyle/>
            <a:p>
              <a:r>
                <a:rPr lang="en-US" sz="1900" dirty="0">
                  <a:solidFill>
                    <a:schemeClr val="lt1"/>
                  </a:solidFill>
                  <a:latin typeface="Fira Sans Extra Condensed SemiBold"/>
                  <a:ea typeface="Fira Sans Extra Condensed SemiBold"/>
                  <a:cs typeface="Fira Sans Extra Condensed SemiBold"/>
                  <a:sym typeface="Fira Sans Extra Condensed SemiBold"/>
                </a:rPr>
                <a:t>N</a:t>
              </a:r>
              <a:r>
                <a:rPr lang="en" sz="1900" dirty="0">
                  <a:solidFill>
                    <a:schemeClr val="lt1"/>
                  </a:solidFill>
                  <a:latin typeface="Fira Sans Extra Condensed SemiBold"/>
                  <a:ea typeface="Fira Sans Extra Condensed SemiBold"/>
                  <a:cs typeface="Fira Sans Extra Condensed SemiBold"/>
                  <a:sym typeface="Fira Sans Extra Condensed SemiBold"/>
                </a:rPr>
                <a:t>on-solid </a:t>
              </a:r>
              <a:endParaRPr sz="1900" dirty="0">
                <a:solidFill>
                  <a:schemeClr val="lt1"/>
                </a:solidFill>
                <a:latin typeface="Fira Sans Extra Condensed SemiBold"/>
                <a:ea typeface="Fira Sans Extra Condensed SemiBold"/>
                <a:cs typeface="Fira Sans Extra Condensed SemiBold"/>
                <a:sym typeface="Fira Sans Extra Condensed SemiBold"/>
              </a:endParaRPr>
            </a:p>
          </p:txBody>
        </p:sp>
      </p:grpSp>
      <p:sp>
        <p:nvSpPr>
          <p:cNvPr id="509" name="Google Shape;509;p27"/>
          <p:cNvSpPr/>
          <p:nvPr/>
        </p:nvSpPr>
        <p:spPr>
          <a:xfrm rot="-5400000">
            <a:off x="6575350" y="3429616"/>
            <a:ext cx="939324" cy="3243850"/>
          </a:xfrm>
          <a:prstGeom prst="flowChartOffpageConnector">
            <a:avLst/>
          </a:prstGeom>
          <a:solidFill>
            <a:schemeClr val="accent4"/>
          </a:solidFill>
          <a:ln>
            <a:noFill/>
          </a:ln>
        </p:spPr>
        <p:txBody>
          <a:bodyPr spcFirstLastPara="1" wrap="square" lIns="91425" tIns="91425" rIns="91425" bIns="91425" anchor="ctr" anchorCtr="0">
            <a:noAutofit/>
          </a:bodyPr>
          <a:lstStyle/>
          <a:p>
            <a:endParaRPr/>
          </a:p>
        </p:txBody>
      </p:sp>
      <p:grpSp>
        <p:nvGrpSpPr>
          <p:cNvPr id="510" name="Google Shape;510;p27"/>
          <p:cNvGrpSpPr/>
          <p:nvPr/>
        </p:nvGrpSpPr>
        <p:grpSpPr>
          <a:xfrm>
            <a:off x="5937101" y="4738128"/>
            <a:ext cx="2215859" cy="626826"/>
            <a:chOff x="5937112" y="3915424"/>
            <a:chExt cx="2215859" cy="626826"/>
          </a:xfrm>
        </p:grpSpPr>
        <p:sp>
          <p:nvSpPr>
            <p:cNvPr id="511" name="Google Shape;511;p27"/>
            <p:cNvSpPr txBox="1"/>
            <p:nvPr/>
          </p:nvSpPr>
          <p:spPr>
            <a:xfrm>
              <a:off x="5937112" y="4202950"/>
              <a:ext cx="2215800" cy="339300"/>
            </a:xfrm>
            <a:prstGeom prst="rect">
              <a:avLst/>
            </a:prstGeom>
            <a:noFill/>
            <a:ln>
              <a:noFill/>
            </a:ln>
          </p:spPr>
          <p:txBody>
            <a:bodyPr spcFirstLastPara="1" wrap="square" lIns="91425" tIns="91425" rIns="91425" bIns="91425" anchor="ctr" anchorCtr="0">
              <a:noAutofit/>
            </a:bodyPr>
            <a:lstStyle/>
            <a:p>
              <a:r>
                <a:rPr lang="en-US" sz="1200" dirty="0">
                  <a:solidFill>
                    <a:schemeClr val="lt1"/>
                  </a:solidFill>
                  <a:latin typeface="Roboto"/>
                  <a:ea typeface="Roboto"/>
                  <a:cs typeface="Roboto"/>
                  <a:sym typeface="Roboto"/>
                </a:rPr>
                <a:t>T</a:t>
              </a:r>
              <a:r>
                <a:rPr lang="en" sz="1200" dirty="0">
                  <a:solidFill>
                    <a:schemeClr val="lt1"/>
                  </a:solidFill>
                  <a:latin typeface="Roboto"/>
                  <a:ea typeface="Roboto"/>
                  <a:cs typeface="Roboto"/>
                  <a:sym typeface="Roboto"/>
                </a:rPr>
                <a:t>his type of waste will be transfer</a:t>
              </a:r>
              <a:r>
                <a:rPr lang="en-US" sz="1200" dirty="0">
                  <a:solidFill>
                    <a:schemeClr val="lt1"/>
                  </a:solidFill>
                  <a:latin typeface="Roboto"/>
                  <a:ea typeface="Roboto"/>
                  <a:cs typeface="Roboto"/>
                  <a:sym typeface="Roboto"/>
                </a:rPr>
                <a:t>r</a:t>
              </a:r>
              <a:r>
                <a:rPr lang="en" sz="1200" dirty="0">
                  <a:solidFill>
                    <a:schemeClr val="lt1"/>
                  </a:solidFill>
                  <a:latin typeface="Roboto"/>
                  <a:ea typeface="Roboto"/>
                  <a:cs typeface="Roboto"/>
                  <a:sym typeface="Roboto"/>
                </a:rPr>
                <a:t>ed to green box.</a:t>
              </a:r>
              <a:endParaRPr sz="1100" dirty="0">
                <a:solidFill>
                  <a:schemeClr val="lt1"/>
                </a:solidFill>
                <a:latin typeface="Roboto"/>
                <a:ea typeface="Roboto"/>
                <a:cs typeface="Roboto"/>
                <a:sym typeface="Roboto"/>
              </a:endParaRPr>
            </a:p>
          </p:txBody>
        </p:sp>
        <p:sp>
          <p:nvSpPr>
            <p:cNvPr id="512" name="Google Shape;512;p27"/>
            <p:cNvSpPr txBox="1"/>
            <p:nvPr/>
          </p:nvSpPr>
          <p:spPr>
            <a:xfrm>
              <a:off x="5937171" y="3915424"/>
              <a:ext cx="2215800" cy="246900"/>
            </a:xfrm>
            <a:prstGeom prst="rect">
              <a:avLst/>
            </a:prstGeom>
            <a:noFill/>
            <a:ln>
              <a:noFill/>
            </a:ln>
          </p:spPr>
          <p:txBody>
            <a:bodyPr spcFirstLastPara="1" wrap="square" lIns="91425" tIns="91425" rIns="91425" bIns="91425" anchor="ctr" anchorCtr="0">
              <a:noAutofit/>
            </a:bodyPr>
            <a:lstStyle/>
            <a:p>
              <a:r>
                <a:rPr lang="en-US" sz="1900" dirty="0">
                  <a:solidFill>
                    <a:schemeClr val="lt1"/>
                  </a:solidFill>
                  <a:latin typeface="Fira Sans Extra Condensed SemiBold"/>
                  <a:ea typeface="Fira Sans Extra Condensed SemiBold"/>
                  <a:cs typeface="Fira Sans Extra Condensed SemiBold"/>
                  <a:sym typeface="Fira Sans Extra Condensed SemiBold"/>
                </a:rPr>
                <a:t>S</a:t>
              </a:r>
              <a:r>
                <a:rPr lang="en" sz="1900" dirty="0">
                  <a:solidFill>
                    <a:schemeClr val="lt1"/>
                  </a:solidFill>
                  <a:latin typeface="Fira Sans Extra Condensed SemiBold"/>
                  <a:ea typeface="Fira Sans Extra Condensed SemiBold"/>
                  <a:cs typeface="Fira Sans Extra Condensed SemiBold"/>
                  <a:sym typeface="Fira Sans Extra Condensed SemiBold"/>
                </a:rPr>
                <a:t>olid waste</a:t>
              </a:r>
              <a:endParaRPr sz="1900" dirty="0">
                <a:solidFill>
                  <a:schemeClr val="lt1"/>
                </a:solidFill>
                <a:latin typeface="Fira Sans Extra Condensed SemiBold"/>
                <a:ea typeface="Fira Sans Extra Condensed SemiBold"/>
                <a:cs typeface="Fira Sans Extra Condensed SemiBold"/>
                <a:sym typeface="Fira Sans Extra Condensed SemiBold"/>
              </a:endParaRPr>
            </a:p>
          </p:txBody>
        </p:sp>
      </p:grpSp>
      <p:sp>
        <p:nvSpPr>
          <p:cNvPr id="513" name="Google Shape;513;p27"/>
          <p:cNvSpPr/>
          <p:nvPr/>
        </p:nvSpPr>
        <p:spPr>
          <a:xfrm>
            <a:off x="3045892" y="3849763"/>
            <a:ext cx="1703100" cy="1703100"/>
          </a:xfrm>
          <a:prstGeom prst="diamond">
            <a:avLst/>
          </a:prstGeom>
          <a:solidFill>
            <a:schemeClr val="accent3"/>
          </a:solidFill>
          <a:ln>
            <a:noFill/>
          </a:ln>
        </p:spPr>
        <p:txBody>
          <a:bodyPr spcFirstLastPara="1" wrap="square" lIns="91425" tIns="91425" rIns="91425" bIns="91425" anchor="ctr" anchorCtr="0">
            <a:noAutofit/>
          </a:bodyPr>
          <a:lstStyle/>
          <a:p>
            <a:endParaRPr/>
          </a:p>
        </p:txBody>
      </p:sp>
      <p:sp>
        <p:nvSpPr>
          <p:cNvPr id="514" name="Google Shape;514;p27"/>
          <p:cNvSpPr txBox="1"/>
          <p:nvPr/>
        </p:nvSpPr>
        <p:spPr>
          <a:xfrm>
            <a:off x="3256213" y="4577863"/>
            <a:ext cx="1282500" cy="246900"/>
          </a:xfrm>
          <a:prstGeom prst="rect">
            <a:avLst/>
          </a:prstGeom>
          <a:noFill/>
          <a:ln>
            <a:noFill/>
          </a:ln>
        </p:spPr>
        <p:txBody>
          <a:bodyPr spcFirstLastPara="1" wrap="square" lIns="91425" tIns="91425" rIns="91425" bIns="91425" anchor="ctr" anchorCtr="0">
            <a:noAutofit/>
          </a:bodyPr>
          <a:lstStyle/>
          <a:p>
            <a:pPr algn="ctr"/>
            <a:r>
              <a:rPr lang="en" sz="1900">
                <a:solidFill>
                  <a:schemeClr val="lt1"/>
                </a:solidFill>
                <a:latin typeface="Fira Sans Extra Condensed SemiBold"/>
                <a:ea typeface="Fira Sans Extra Condensed SemiBold"/>
                <a:cs typeface="Fira Sans Extra Condensed SemiBold"/>
                <a:sym typeface="Fira Sans Extra Condensed SemiBold"/>
              </a:rPr>
              <a:t>YES</a:t>
            </a:r>
            <a:endParaRPr sz="19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515" name="Google Shape;515;p27"/>
          <p:cNvSpPr/>
          <p:nvPr/>
        </p:nvSpPr>
        <p:spPr>
          <a:xfrm>
            <a:off x="3045892" y="1955226"/>
            <a:ext cx="1703100" cy="1703100"/>
          </a:xfrm>
          <a:prstGeom prst="diamond">
            <a:avLst/>
          </a:prstGeom>
          <a:solidFill>
            <a:schemeClr val="accent2"/>
          </a:solidFill>
          <a:ln>
            <a:noFill/>
          </a:ln>
        </p:spPr>
        <p:txBody>
          <a:bodyPr spcFirstLastPara="1" wrap="square" lIns="91425" tIns="91425" rIns="91425" bIns="91425" anchor="ctr" anchorCtr="0">
            <a:noAutofit/>
          </a:bodyPr>
          <a:lstStyle/>
          <a:p>
            <a:endParaRPr/>
          </a:p>
        </p:txBody>
      </p:sp>
      <p:sp>
        <p:nvSpPr>
          <p:cNvPr id="516" name="Google Shape;516;p27"/>
          <p:cNvSpPr txBox="1"/>
          <p:nvPr/>
        </p:nvSpPr>
        <p:spPr>
          <a:xfrm>
            <a:off x="3256135" y="2683326"/>
            <a:ext cx="1281300" cy="246900"/>
          </a:xfrm>
          <a:prstGeom prst="rect">
            <a:avLst/>
          </a:prstGeom>
          <a:noFill/>
          <a:ln>
            <a:noFill/>
          </a:ln>
        </p:spPr>
        <p:txBody>
          <a:bodyPr spcFirstLastPara="1" wrap="square" lIns="91425" tIns="91425" rIns="91425" bIns="91425" anchor="ctr" anchorCtr="0">
            <a:noAutofit/>
          </a:bodyPr>
          <a:lstStyle/>
          <a:p>
            <a:pPr algn="ctr"/>
            <a:r>
              <a:rPr lang="en" sz="1900" dirty="0">
                <a:solidFill>
                  <a:schemeClr val="lt1"/>
                </a:solidFill>
                <a:latin typeface="Fira Sans Extra Condensed SemiBold"/>
                <a:ea typeface="Fira Sans Extra Condensed SemiBold"/>
                <a:cs typeface="Fira Sans Extra Condensed SemiBold"/>
                <a:sym typeface="Fira Sans Extra Condensed SemiBold"/>
              </a:rPr>
              <a:t>NO</a:t>
            </a:r>
            <a:endParaRPr sz="1900" dirty="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517" name="Google Shape;517;p27"/>
          <p:cNvSpPr/>
          <p:nvPr/>
        </p:nvSpPr>
        <p:spPr>
          <a:xfrm>
            <a:off x="477063" y="2822631"/>
            <a:ext cx="1862700" cy="1862700"/>
          </a:xfrm>
          <a:prstGeom prst="ellipse">
            <a:avLst/>
          </a:prstGeom>
          <a:solidFill>
            <a:schemeClr val="accent1"/>
          </a:solidFill>
          <a:ln>
            <a:noFill/>
          </a:ln>
        </p:spPr>
        <p:txBody>
          <a:bodyPr spcFirstLastPara="1" wrap="square" lIns="91425" tIns="91425" rIns="91425" bIns="91425" anchor="ctr" anchorCtr="0">
            <a:noAutofit/>
          </a:bodyPr>
          <a:lstStyle/>
          <a:p>
            <a:endParaRPr/>
          </a:p>
        </p:txBody>
      </p:sp>
      <p:sp>
        <p:nvSpPr>
          <p:cNvPr id="518" name="Google Shape;518;p27"/>
          <p:cNvSpPr txBox="1"/>
          <p:nvPr/>
        </p:nvSpPr>
        <p:spPr>
          <a:xfrm>
            <a:off x="767163" y="3745493"/>
            <a:ext cx="1282500" cy="339300"/>
          </a:xfrm>
          <a:prstGeom prst="rect">
            <a:avLst/>
          </a:prstGeom>
          <a:noFill/>
          <a:ln>
            <a:noFill/>
          </a:ln>
        </p:spPr>
        <p:txBody>
          <a:bodyPr spcFirstLastPara="1" wrap="square" lIns="91425" tIns="91425" rIns="91425" bIns="91425" anchor="ctr" anchorCtr="0">
            <a:noAutofit/>
          </a:bodyPr>
          <a:lstStyle/>
          <a:p>
            <a:pPr algn="ctr"/>
            <a:r>
              <a:rPr lang="en-US" sz="1200" dirty="0">
                <a:solidFill>
                  <a:schemeClr val="lt1"/>
                </a:solidFill>
                <a:latin typeface="Roboto"/>
                <a:ea typeface="Roboto"/>
                <a:cs typeface="Roboto"/>
                <a:sym typeface="Roboto"/>
              </a:rPr>
              <a:t>S</a:t>
            </a:r>
            <a:r>
              <a:rPr lang="en" sz="1200" dirty="0">
                <a:solidFill>
                  <a:schemeClr val="lt1"/>
                </a:solidFill>
                <a:latin typeface="Roboto"/>
                <a:ea typeface="Roboto"/>
                <a:cs typeface="Roboto"/>
                <a:sym typeface="Roboto"/>
              </a:rPr>
              <a:t>olid waste or not</a:t>
            </a:r>
            <a:endParaRPr sz="1200" dirty="0">
              <a:solidFill>
                <a:schemeClr val="lt1"/>
              </a:solidFill>
              <a:latin typeface="Roboto"/>
              <a:ea typeface="Roboto"/>
              <a:cs typeface="Roboto"/>
              <a:sym typeface="Roboto"/>
            </a:endParaRPr>
          </a:p>
        </p:txBody>
      </p:sp>
      <p:sp>
        <p:nvSpPr>
          <p:cNvPr id="519" name="Google Shape;519;p27"/>
          <p:cNvSpPr txBox="1"/>
          <p:nvPr/>
        </p:nvSpPr>
        <p:spPr>
          <a:xfrm>
            <a:off x="767163" y="3417100"/>
            <a:ext cx="1282500" cy="269400"/>
          </a:xfrm>
          <a:prstGeom prst="rect">
            <a:avLst/>
          </a:prstGeom>
          <a:noFill/>
          <a:ln>
            <a:noFill/>
          </a:ln>
        </p:spPr>
        <p:txBody>
          <a:bodyPr spcFirstLastPara="1" wrap="square" lIns="91425" tIns="91425" rIns="91425" bIns="91425" anchor="ctr" anchorCtr="0">
            <a:noAutofit/>
          </a:bodyPr>
          <a:lstStyle/>
          <a:p>
            <a:pPr algn="ctr"/>
            <a:r>
              <a:rPr lang="en-US" sz="1900" dirty="0">
                <a:solidFill>
                  <a:schemeClr val="lt1"/>
                </a:solidFill>
                <a:latin typeface="Fira Sans Extra Condensed SemiBold"/>
                <a:ea typeface="Fira Sans Extra Condensed SemiBold"/>
                <a:cs typeface="Fira Sans Extra Condensed SemiBold"/>
                <a:sym typeface="Fira Sans Extra Condensed SemiBold"/>
              </a:rPr>
              <a:t>W</a:t>
            </a:r>
            <a:r>
              <a:rPr lang="en" sz="1900" dirty="0">
                <a:solidFill>
                  <a:schemeClr val="lt1"/>
                </a:solidFill>
                <a:latin typeface="Fira Sans Extra Condensed SemiBold"/>
                <a:ea typeface="Fira Sans Extra Condensed SemiBold"/>
                <a:cs typeface="Fira Sans Extra Condensed SemiBold"/>
                <a:sym typeface="Fira Sans Extra Condensed SemiBold"/>
              </a:rPr>
              <a:t>aste </a:t>
            </a:r>
            <a:endParaRPr sz="1900" dirty="0">
              <a:solidFill>
                <a:schemeClr val="lt1"/>
              </a:solidFill>
              <a:latin typeface="Fira Sans Extra Condensed SemiBold"/>
              <a:ea typeface="Fira Sans Extra Condensed SemiBold"/>
              <a:cs typeface="Fira Sans Extra Condensed SemiBold"/>
              <a:sym typeface="Fira Sans Extra Condensed SemiBold"/>
            </a:endParaRPr>
          </a:p>
        </p:txBody>
      </p:sp>
      <p:cxnSp>
        <p:nvCxnSpPr>
          <p:cNvPr id="520" name="Google Shape;520;p27"/>
          <p:cNvCxnSpPr>
            <a:stCxn id="515" idx="3"/>
            <a:endCxn id="505" idx="0"/>
          </p:cNvCxnSpPr>
          <p:nvPr/>
        </p:nvCxnSpPr>
        <p:spPr>
          <a:xfrm rot="10800000" flipH="1">
            <a:off x="4748992" y="2456676"/>
            <a:ext cx="674100" cy="350100"/>
          </a:xfrm>
          <a:prstGeom prst="bentConnector3">
            <a:avLst>
              <a:gd name="adj1" fmla="val 50000"/>
            </a:avLst>
          </a:prstGeom>
          <a:noFill/>
          <a:ln w="19050" cap="flat" cmpd="sng">
            <a:solidFill>
              <a:schemeClr val="dk2"/>
            </a:solidFill>
            <a:prstDash val="solid"/>
            <a:round/>
            <a:headEnd type="none" w="med" len="med"/>
            <a:tailEnd type="triangle" w="med" len="med"/>
          </a:ln>
        </p:spPr>
      </p:cxnSp>
      <p:cxnSp>
        <p:nvCxnSpPr>
          <p:cNvPr id="521" name="Google Shape;521;p27"/>
          <p:cNvCxnSpPr>
            <a:stCxn id="513" idx="3"/>
            <a:endCxn id="509" idx="0"/>
          </p:cNvCxnSpPr>
          <p:nvPr/>
        </p:nvCxnSpPr>
        <p:spPr>
          <a:xfrm>
            <a:off x="4748992" y="4701313"/>
            <a:ext cx="674100" cy="350100"/>
          </a:xfrm>
          <a:prstGeom prst="bentConnector3">
            <a:avLst>
              <a:gd name="adj1" fmla="val 50000"/>
            </a:avLst>
          </a:prstGeom>
          <a:noFill/>
          <a:ln w="19050" cap="flat" cmpd="sng">
            <a:solidFill>
              <a:schemeClr val="dk2"/>
            </a:solidFill>
            <a:prstDash val="solid"/>
            <a:round/>
            <a:headEnd type="none" w="med" len="med"/>
            <a:tailEnd type="triangle" w="med" len="med"/>
          </a:ln>
        </p:spPr>
      </p:cxn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4128" y="3129093"/>
            <a:ext cx="2309741" cy="1289373"/>
          </a:xfrm>
          <a:prstGeom prst="rect">
            <a:avLst/>
          </a:prstGeom>
          <a:effectLst>
            <a:reflection stA="0" endPos="65000" dist="50800" dir="5400000" sy="-100000" algn="bl" rotWithShape="0"/>
          </a:effectLst>
        </p:spPr>
      </p:pic>
    </p:spTree>
    <p:extLst>
      <p:ext uri="{BB962C8B-B14F-4D97-AF65-F5344CB8AC3E}">
        <p14:creationId xmlns:p14="http://schemas.microsoft.com/office/powerpoint/2010/main" val="104796481"/>
      </p:ext>
    </p:extLst>
  </p:cSld>
  <p:clrMapOvr>
    <a:masterClrMapping/>
  </p:clrMapOvr>
  <p:transition spd="slow">
    <p:cove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rgbClr val="49D642"/>
          </a:fgClr>
          <a:bgClr>
            <a:schemeClr val="bg1"/>
          </a:bgClr>
        </a:pattFill>
        <a:effectLst/>
      </p:bgPr>
    </p:bg>
    <p:spTree>
      <p:nvGrpSpPr>
        <p:cNvPr id="1" name="Shape 350"/>
        <p:cNvGrpSpPr/>
        <p:nvPr/>
      </p:nvGrpSpPr>
      <p:grpSpPr>
        <a:xfrm>
          <a:off x="0" y="0"/>
          <a:ext cx="0" cy="0"/>
          <a:chOff x="0" y="0"/>
          <a:chExt cx="0" cy="0"/>
        </a:xfrm>
      </p:grpSpPr>
      <p:cxnSp>
        <p:nvCxnSpPr>
          <p:cNvPr id="351" name="Google Shape;351;p23"/>
          <p:cNvCxnSpPr/>
          <p:nvPr/>
        </p:nvCxnSpPr>
        <p:spPr>
          <a:xfrm rot="10800000">
            <a:off x="3072125" y="2035195"/>
            <a:ext cx="0" cy="494400"/>
          </a:xfrm>
          <a:prstGeom prst="straightConnector1">
            <a:avLst/>
          </a:prstGeom>
          <a:noFill/>
          <a:ln w="19050" cap="flat" cmpd="sng">
            <a:solidFill>
              <a:schemeClr val="dk2"/>
            </a:solidFill>
            <a:prstDash val="solid"/>
            <a:round/>
            <a:headEnd type="none" w="med" len="med"/>
            <a:tailEnd type="none" w="med" len="med"/>
          </a:ln>
        </p:spPr>
      </p:cxnSp>
      <p:cxnSp>
        <p:nvCxnSpPr>
          <p:cNvPr id="352" name="Google Shape;352;p23"/>
          <p:cNvCxnSpPr/>
          <p:nvPr/>
        </p:nvCxnSpPr>
        <p:spPr>
          <a:xfrm rot="10800000">
            <a:off x="6071875" y="2018473"/>
            <a:ext cx="0" cy="527700"/>
          </a:xfrm>
          <a:prstGeom prst="straightConnector1">
            <a:avLst/>
          </a:prstGeom>
          <a:noFill/>
          <a:ln w="19050" cap="flat" cmpd="sng">
            <a:solidFill>
              <a:schemeClr val="dk2"/>
            </a:solidFill>
            <a:prstDash val="solid"/>
            <a:round/>
            <a:headEnd type="none" w="med" len="med"/>
            <a:tailEnd type="none" w="med" len="med"/>
          </a:ln>
        </p:spPr>
      </p:cxnSp>
      <p:sp>
        <p:nvSpPr>
          <p:cNvPr id="353" name="Google Shape;353;p23"/>
          <p:cNvSpPr txBox="1">
            <a:spLocks noGrp="1"/>
          </p:cNvSpPr>
          <p:nvPr>
            <p:ph type="title"/>
          </p:nvPr>
        </p:nvSpPr>
        <p:spPr>
          <a:xfrm>
            <a:off x="385570" y="1007797"/>
            <a:ext cx="8229600" cy="303600"/>
          </a:xfrm>
          <a:prstGeom prst="rect">
            <a:avLst/>
          </a:prstGeom>
        </p:spPr>
        <p:txBody>
          <a:bodyPr spcFirstLastPara="1" vert="horz" wrap="square" lIns="91425" tIns="91425" rIns="91425" bIns="91425" rtlCol="0" anchor="ctr" anchorCtr="0">
            <a:noAutofit/>
          </a:bodyPr>
          <a:lstStyle/>
          <a:p>
            <a:pPr>
              <a:buClr>
                <a:schemeClr val="dk1"/>
              </a:buClr>
              <a:buSzPts val="1100"/>
            </a:pPr>
            <a:r>
              <a:rPr lang="en-US" sz="3200" dirty="0" smtClean="0">
                <a:solidFill>
                  <a:schemeClr val="tx2"/>
                </a:solidFill>
                <a:latin typeface="Garamond" panose="02020404030301010803" pitchFamily="18" charset="0"/>
              </a:rPr>
              <a:t>S</a:t>
            </a:r>
            <a:r>
              <a:rPr lang="en" sz="3200" dirty="0" smtClean="0">
                <a:solidFill>
                  <a:schemeClr val="tx2"/>
                </a:solidFill>
                <a:latin typeface="Garamond" panose="02020404030301010803" pitchFamily="18" charset="0"/>
              </a:rPr>
              <a:t>olid </a:t>
            </a:r>
            <a:r>
              <a:rPr lang="en" sz="3200" dirty="0" smtClean="0">
                <a:solidFill>
                  <a:schemeClr val="tx2"/>
                </a:solidFill>
                <a:latin typeface="Garamond" panose="02020404030301010803" pitchFamily="18" charset="0"/>
              </a:rPr>
              <a:t>Waste Segregation</a:t>
            </a:r>
            <a:endParaRPr sz="3200" dirty="0">
              <a:solidFill>
                <a:schemeClr val="tx2"/>
              </a:solidFill>
              <a:latin typeface="Garamond" panose="02020404030301010803" pitchFamily="18" charset="0"/>
            </a:endParaRPr>
          </a:p>
        </p:txBody>
      </p:sp>
      <p:sp>
        <p:nvSpPr>
          <p:cNvPr id="354" name="Google Shape;354;p23"/>
          <p:cNvSpPr/>
          <p:nvPr/>
        </p:nvSpPr>
        <p:spPr>
          <a:xfrm>
            <a:off x="2388575" y="2458500"/>
            <a:ext cx="1367100" cy="7698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endParaRPr/>
          </a:p>
        </p:txBody>
      </p:sp>
      <p:sp>
        <p:nvSpPr>
          <p:cNvPr id="355" name="Google Shape;355;p23"/>
          <p:cNvSpPr txBox="1"/>
          <p:nvPr/>
        </p:nvSpPr>
        <p:spPr>
          <a:xfrm>
            <a:off x="2461775" y="2625150"/>
            <a:ext cx="1220700" cy="436500"/>
          </a:xfrm>
          <a:prstGeom prst="rect">
            <a:avLst/>
          </a:prstGeom>
          <a:noFill/>
          <a:ln>
            <a:noFill/>
          </a:ln>
        </p:spPr>
        <p:txBody>
          <a:bodyPr spcFirstLastPara="1" wrap="square" lIns="91425" tIns="91425" rIns="91425" bIns="91425" anchor="ctr" anchorCtr="0">
            <a:noAutofit/>
          </a:bodyPr>
          <a:lstStyle/>
          <a:p>
            <a:pPr algn="ctr"/>
            <a:r>
              <a:rPr lang="en-US" sz="1200" dirty="0">
                <a:solidFill>
                  <a:schemeClr val="lt1"/>
                </a:solidFill>
                <a:latin typeface="Roboto"/>
                <a:ea typeface="Roboto"/>
                <a:cs typeface="Roboto"/>
                <a:sym typeface="Roboto"/>
              </a:rPr>
              <a:t>G</a:t>
            </a:r>
            <a:r>
              <a:rPr lang="en" sz="1200" dirty="0">
                <a:solidFill>
                  <a:schemeClr val="lt1"/>
                </a:solidFill>
                <a:latin typeface="Roboto"/>
                <a:ea typeface="Roboto"/>
                <a:cs typeface="Roboto"/>
                <a:sym typeface="Roboto"/>
              </a:rPr>
              <a:t>lass waste </a:t>
            </a:r>
            <a:endParaRPr sz="1200" dirty="0">
              <a:solidFill>
                <a:schemeClr val="lt1"/>
              </a:solidFill>
              <a:latin typeface="Roboto"/>
              <a:ea typeface="Roboto"/>
              <a:cs typeface="Roboto"/>
              <a:sym typeface="Roboto"/>
            </a:endParaRPr>
          </a:p>
        </p:txBody>
      </p:sp>
      <p:sp>
        <p:nvSpPr>
          <p:cNvPr id="356" name="Google Shape;356;p23"/>
          <p:cNvSpPr/>
          <p:nvPr/>
        </p:nvSpPr>
        <p:spPr>
          <a:xfrm>
            <a:off x="455625" y="2458500"/>
            <a:ext cx="1367100" cy="7698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endParaRPr/>
          </a:p>
        </p:txBody>
      </p:sp>
      <p:sp>
        <p:nvSpPr>
          <p:cNvPr id="357" name="Google Shape;357;p23"/>
          <p:cNvSpPr txBox="1"/>
          <p:nvPr/>
        </p:nvSpPr>
        <p:spPr>
          <a:xfrm>
            <a:off x="528820" y="2625150"/>
            <a:ext cx="1220700" cy="436500"/>
          </a:xfrm>
          <a:prstGeom prst="rect">
            <a:avLst/>
          </a:prstGeom>
          <a:noFill/>
          <a:ln>
            <a:noFill/>
          </a:ln>
        </p:spPr>
        <p:txBody>
          <a:bodyPr spcFirstLastPara="1" wrap="square" lIns="91425" tIns="91425" rIns="91425" bIns="91425" anchor="ctr" anchorCtr="0">
            <a:noAutofit/>
          </a:bodyPr>
          <a:lstStyle/>
          <a:p>
            <a:pPr algn="ctr"/>
            <a:r>
              <a:rPr lang="en-US" sz="1200" dirty="0">
                <a:solidFill>
                  <a:schemeClr val="lt1"/>
                </a:solidFill>
                <a:latin typeface="Roboto"/>
                <a:ea typeface="Roboto"/>
                <a:cs typeface="Roboto"/>
                <a:sym typeface="Roboto"/>
              </a:rPr>
              <a:t>P</a:t>
            </a:r>
            <a:r>
              <a:rPr lang="en" sz="1200" dirty="0">
                <a:solidFill>
                  <a:schemeClr val="lt1"/>
                </a:solidFill>
                <a:latin typeface="Roboto"/>
                <a:ea typeface="Roboto"/>
                <a:cs typeface="Roboto"/>
                <a:sym typeface="Roboto"/>
              </a:rPr>
              <a:t>aper waste </a:t>
            </a:r>
            <a:endParaRPr sz="1200" dirty="0">
              <a:solidFill>
                <a:schemeClr val="lt1"/>
              </a:solidFill>
              <a:latin typeface="Roboto"/>
              <a:ea typeface="Roboto"/>
              <a:cs typeface="Roboto"/>
              <a:sym typeface="Roboto"/>
            </a:endParaRPr>
          </a:p>
        </p:txBody>
      </p:sp>
      <p:sp>
        <p:nvSpPr>
          <p:cNvPr id="358" name="Google Shape;358;p23"/>
          <p:cNvSpPr/>
          <p:nvPr/>
        </p:nvSpPr>
        <p:spPr>
          <a:xfrm>
            <a:off x="7321275" y="2458500"/>
            <a:ext cx="1367100" cy="7698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endParaRPr/>
          </a:p>
        </p:txBody>
      </p:sp>
      <p:sp>
        <p:nvSpPr>
          <p:cNvPr id="359" name="Google Shape;359;p23"/>
          <p:cNvSpPr txBox="1"/>
          <p:nvPr/>
        </p:nvSpPr>
        <p:spPr>
          <a:xfrm>
            <a:off x="7394470" y="2625150"/>
            <a:ext cx="1220700" cy="436500"/>
          </a:xfrm>
          <a:prstGeom prst="rect">
            <a:avLst/>
          </a:prstGeom>
          <a:noFill/>
          <a:ln>
            <a:noFill/>
          </a:ln>
        </p:spPr>
        <p:txBody>
          <a:bodyPr spcFirstLastPara="1" wrap="square" lIns="91425" tIns="91425" rIns="91425" bIns="91425" anchor="ctr" anchorCtr="0">
            <a:noAutofit/>
          </a:bodyPr>
          <a:lstStyle/>
          <a:p>
            <a:pPr algn="ctr"/>
            <a:r>
              <a:rPr lang="en-US" sz="1200" dirty="0">
                <a:solidFill>
                  <a:schemeClr val="lt1"/>
                </a:solidFill>
                <a:latin typeface="Roboto"/>
                <a:ea typeface="Roboto"/>
                <a:cs typeface="Roboto"/>
                <a:sym typeface="Roboto"/>
              </a:rPr>
              <a:t>P</a:t>
            </a:r>
            <a:r>
              <a:rPr lang="en" sz="1200" dirty="0">
                <a:solidFill>
                  <a:schemeClr val="lt1"/>
                </a:solidFill>
                <a:latin typeface="Roboto"/>
                <a:ea typeface="Roboto"/>
                <a:cs typeface="Roboto"/>
                <a:sym typeface="Roboto"/>
              </a:rPr>
              <a:t>lastic waste </a:t>
            </a:r>
            <a:endParaRPr sz="1200" dirty="0">
              <a:solidFill>
                <a:schemeClr val="lt1"/>
              </a:solidFill>
              <a:latin typeface="Roboto"/>
              <a:ea typeface="Roboto"/>
              <a:cs typeface="Roboto"/>
              <a:sym typeface="Roboto"/>
            </a:endParaRPr>
          </a:p>
        </p:txBody>
      </p:sp>
      <p:sp>
        <p:nvSpPr>
          <p:cNvPr id="360" name="Google Shape;360;p23"/>
          <p:cNvSpPr/>
          <p:nvPr/>
        </p:nvSpPr>
        <p:spPr>
          <a:xfrm>
            <a:off x="5388325" y="2458500"/>
            <a:ext cx="1367100" cy="7698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endParaRPr/>
          </a:p>
        </p:txBody>
      </p:sp>
      <p:sp>
        <p:nvSpPr>
          <p:cNvPr id="361" name="Google Shape;361;p23"/>
          <p:cNvSpPr txBox="1"/>
          <p:nvPr/>
        </p:nvSpPr>
        <p:spPr>
          <a:xfrm>
            <a:off x="5461525" y="2625150"/>
            <a:ext cx="1220700" cy="436500"/>
          </a:xfrm>
          <a:prstGeom prst="rect">
            <a:avLst/>
          </a:prstGeom>
          <a:noFill/>
          <a:ln>
            <a:noFill/>
          </a:ln>
        </p:spPr>
        <p:txBody>
          <a:bodyPr spcFirstLastPara="1" wrap="square" lIns="91425" tIns="91425" rIns="91425" bIns="91425" anchor="ctr" anchorCtr="0">
            <a:noAutofit/>
          </a:bodyPr>
          <a:lstStyle/>
          <a:p>
            <a:pPr algn="ctr"/>
            <a:r>
              <a:rPr lang="en-US" sz="1200" dirty="0">
                <a:solidFill>
                  <a:schemeClr val="lt1"/>
                </a:solidFill>
                <a:latin typeface="Roboto"/>
                <a:ea typeface="Roboto"/>
                <a:cs typeface="Roboto"/>
                <a:sym typeface="Roboto"/>
              </a:rPr>
              <a:t>M</a:t>
            </a:r>
            <a:r>
              <a:rPr lang="en" sz="1200" dirty="0">
                <a:solidFill>
                  <a:schemeClr val="lt1"/>
                </a:solidFill>
                <a:latin typeface="Roboto"/>
                <a:ea typeface="Roboto"/>
                <a:cs typeface="Roboto"/>
                <a:sym typeface="Roboto"/>
              </a:rPr>
              <a:t>etal waste </a:t>
            </a:r>
            <a:endParaRPr sz="1200" dirty="0">
              <a:solidFill>
                <a:schemeClr val="lt1"/>
              </a:solidFill>
              <a:latin typeface="Roboto"/>
              <a:ea typeface="Roboto"/>
              <a:cs typeface="Roboto"/>
              <a:sym typeface="Roboto"/>
            </a:endParaRPr>
          </a:p>
        </p:txBody>
      </p:sp>
      <p:sp>
        <p:nvSpPr>
          <p:cNvPr id="362" name="Google Shape;362;p23"/>
          <p:cNvSpPr/>
          <p:nvPr/>
        </p:nvSpPr>
        <p:spPr>
          <a:xfrm>
            <a:off x="832125" y="3670793"/>
            <a:ext cx="614100" cy="614100"/>
          </a:xfrm>
          <a:prstGeom prst="ellipse">
            <a:avLst/>
          </a:prstGeom>
          <a:solidFill>
            <a:schemeClr val="accent5"/>
          </a:solidFill>
          <a:ln>
            <a:noFill/>
          </a:ln>
        </p:spPr>
        <p:txBody>
          <a:bodyPr spcFirstLastPara="1" wrap="square" lIns="91425" tIns="91425" rIns="91425" bIns="91425" anchor="ctr" anchorCtr="0">
            <a:noAutofit/>
          </a:bodyPr>
          <a:lstStyle/>
          <a:p>
            <a:endParaRPr/>
          </a:p>
        </p:txBody>
      </p:sp>
      <p:sp>
        <p:nvSpPr>
          <p:cNvPr id="363" name="Google Shape;363;p23"/>
          <p:cNvSpPr txBox="1"/>
          <p:nvPr/>
        </p:nvSpPr>
        <p:spPr>
          <a:xfrm>
            <a:off x="794513" y="3827824"/>
            <a:ext cx="610322" cy="298622"/>
          </a:xfrm>
          <a:prstGeom prst="rect">
            <a:avLst/>
          </a:prstGeom>
          <a:noFill/>
          <a:ln>
            <a:noFill/>
          </a:ln>
        </p:spPr>
        <p:txBody>
          <a:bodyPr spcFirstLastPara="1" wrap="square" lIns="91425" tIns="91425" rIns="91425" bIns="91425" anchor="ctr" anchorCtr="0">
            <a:noAutofit/>
          </a:bodyPr>
          <a:lstStyle/>
          <a:p>
            <a:pPr algn="ctr"/>
            <a:r>
              <a:rPr lang="en" sz="1600" dirty="0">
                <a:solidFill>
                  <a:schemeClr val="lt1"/>
                </a:solidFill>
                <a:latin typeface="Fira Sans Extra Condensed SemiBold"/>
                <a:ea typeface="Fira Sans Extra Condensed SemiBold"/>
                <a:cs typeface="Fira Sans Extra Condensed SemiBold"/>
                <a:sym typeface="Fira Sans Extra Condensed SemiBold"/>
              </a:rPr>
              <a:t>YES</a:t>
            </a:r>
            <a:endParaRPr sz="1600" dirty="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364" name="Google Shape;364;p23"/>
          <p:cNvSpPr/>
          <p:nvPr/>
        </p:nvSpPr>
        <p:spPr>
          <a:xfrm>
            <a:off x="7697775" y="3671688"/>
            <a:ext cx="614100" cy="614100"/>
          </a:xfrm>
          <a:prstGeom prst="ellipse">
            <a:avLst/>
          </a:prstGeom>
          <a:solidFill>
            <a:schemeClr val="accent5"/>
          </a:solidFill>
          <a:ln>
            <a:noFill/>
          </a:ln>
        </p:spPr>
        <p:txBody>
          <a:bodyPr spcFirstLastPara="1" wrap="square" lIns="91425" tIns="91425" rIns="91425" bIns="91425" anchor="ctr" anchorCtr="0">
            <a:noAutofit/>
          </a:bodyPr>
          <a:lstStyle/>
          <a:p>
            <a:endParaRPr/>
          </a:p>
        </p:txBody>
      </p:sp>
      <p:sp>
        <p:nvSpPr>
          <p:cNvPr id="365" name="Google Shape;365;p23"/>
          <p:cNvSpPr txBox="1"/>
          <p:nvPr/>
        </p:nvSpPr>
        <p:spPr>
          <a:xfrm>
            <a:off x="7697775" y="3827829"/>
            <a:ext cx="642336" cy="298617"/>
          </a:xfrm>
          <a:prstGeom prst="rect">
            <a:avLst/>
          </a:prstGeom>
          <a:noFill/>
          <a:ln>
            <a:noFill/>
          </a:ln>
        </p:spPr>
        <p:txBody>
          <a:bodyPr spcFirstLastPara="1" wrap="square" lIns="91425" tIns="91425" rIns="91425" bIns="91425" anchor="ctr" anchorCtr="0">
            <a:noAutofit/>
          </a:bodyPr>
          <a:lstStyle/>
          <a:p>
            <a:pPr algn="ctr"/>
            <a:r>
              <a:rPr lang="en-IN" sz="1600" dirty="0">
                <a:solidFill>
                  <a:schemeClr val="lt1"/>
                </a:solidFill>
                <a:latin typeface="Fira Sans Extra Condensed SemiBold"/>
                <a:ea typeface="Fira Sans Extra Condensed SemiBold"/>
                <a:cs typeface="Fira Sans Extra Condensed SemiBold"/>
                <a:sym typeface="Fira Sans Extra Condensed SemiBold"/>
              </a:rPr>
              <a:t>YES</a:t>
            </a:r>
            <a:endParaRPr sz="1600" dirty="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366" name="Google Shape;366;p23"/>
          <p:cNvSpPr/>
          <p:nvPr/>
        </p:nvSpPr>
        <p:spPr>
          <a:xfrm>
            <a:off x="5388325" y="3671700"/>
            <a:ext cx="1367100" cy="12060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endParaRPr/>
          </a:p>
        </p:txBody>
      </p:sp>
      <p:sp>
        <p:nvSpPr>
          <p:cNvPr id="367" name="Google Shape;367;p23"/>
          <p:cNvSpPr/>
          <p:nvPr/>
        </p:nvSpPr>
        <p:spPr>
          <a:xfrm>
            <a:off x="5764825" y="3479238"/>
            <a:ext cx="614100" cy="614100"/>
          </a:xfrm>
          <a:prstGeom prst="ellipse">
            <a:avLst/>
          </a:prstGeom>
          <a:solidFill>
            <a:schemeClr val="accent4"/>
          </a:solidFill>
          <a:ln>
            <a:noFill/>
          </a:ln>
        </p:spPr>
        <p:txBody>
          <a:bodyPr spcFirstLastPara="1" wrap="square" lIns="91425" tIns="91425" rIns="91425" bIns="91425" anchor="ctr" anchorCtr="0">
            <a:noAutofit/>
          </a:bodyPr>
          <a:lstStyle/>
          <a:p>
            <a:endParaRPr/>
          </a:p>
        </p:txBody>
      </p:sp>
      <p:sp>
        <p:nvSpPr>
          <p:cNvPr id="368" name="Google Shape;368;p23"/>
          <p:cNvSpPr txBox="1"/>
          <p:nvPr/>
        </p:nvSpPr>
        <p:spPr>
          <a:xfrm>
            <a:off x="5761024" y="3644387"/>
            <a:ext cx="617101" cy="265351"/>
          </a:xfrm>
          <a:prstGeom prst="rect">
            <a:avLst/>
          </a:prstGeom>
          <a:noFill/>
          <a:ln>
            <a:noFill/>
          </a:ln>
        </p:spPr>
        <p:txBody>
          <a:bodyPr spcFirstLastPara="1" wrap="square" lIns="91425" tIns="91425" rIns="91425" bIns="91425" anchor="ctr" anchorCtr="0">
            <a:noAutofit/>
          </a:bodyPr>
          <a:lstStyle/>
          <a:p>
            <a:pPr algn="ctr"/>
            <a:r>
              <a:rPr lang="en" sz="1600">
                <a:solidFill>
                  <a:schemeClr val="lt1"/>
                </a:solidFill>
                <a:latin typeface="Fira Sans Extra Condensed SemiBold"/>
                <a:ea typeface="Fira Sans Extra Condensed SemiBold"/>
                <a:cs typeface="Fira Sans Extra Condensed SemiBold"/>
                <a:sym typeface="Fira Sans Extra Condensed SemiBold"/>
              </a:rPr>
              <a:t>YES</a:t>
            </a:r>
            <a:endParaRPr sz="16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369" name="Google Shape;369;p23"/>
          <p:cNvSpPr txBox="1"/>
          <p:nvPr/>
        </p:nvSpPr>
        <p:spPr>
          <a:xfrm>
            <a:off x="5461525" y="4161225"/>
            <a:ext cx="1220700" cy="436500"/>
          </a:xfrm>
          <a:prstGeom prst="rect">
            <a:avLst/>
          </a:prstGeom>
          <a:noFill/>
          <a:ln>
            <a:noFill/>
          </a:ln>
        </p:spPr>
        <p:txBody>
          <a:bodyPr spcFirstLastPara="1" wrap="square" lIns="91425" tIns="91425" rIns="91425" bIns="91425" anchor="ctr" anchorCtr="0">
            <a:noAutofit/>
          </a:bodyPr>
          <a:lstStyle/>
          <a:p>
            <a:pPr algn="ctr"/>
            <a:r>
              <a:rPr lang="en-US" sz="1200" dirty="0">
                <a:solidFill>
                  <a:schemeClr val="lt1"/>
                </a:solidFill>
                <a:latin typeface="Roboto"/>
                <a:ea typeface="Roboto"/>
                <a:cs typeface="Roboto"/>
                <a:sym typeface="Roboto"/>
              </a:rPr>
              <a:t>S</a:t>
            </a:r>
            <a:r>
              <a:rPr lang="en" sz="1200" dirty="0">
                <a:solidFill>
                  <a:schemeClr val="lt1"/>
                </a:solidFill>
                <a:latin typeface="Roboto"/>
                <a:ea typeface="Roboto"/>
                <a:cs typeface="Roboto"/>
                <a:sym typeface="Roboto"/>
              </a:rPr>
              <a:t>egregates to the green box</a:t>
            </a:r>
            <a:endParaRPr sz="1200" dirty="0">
              <a:solidFill>
                <a:schemeClr val="lt1"/>
              </a:solidFill>
              <a:latin typeface="Roboto"/>
              <a:ea typeface="Roboto"/>
              <a:cs typeface="Roboto"/>
              <a:sym typeface="Roboto"/>
            </a:endParaRPr>
          </a:p>
        </p:txBody>
      </p:sp>
      <p:sp>
        <p:nvSpPr>
          <p:cNvPr id="370" name="Google Shape;370;p23"/>
          <p:cNvSpPr/>
          <p:nvPr/>
        </p:nvSpPr>
        <p:spPr>
          <a:xfrm>
            <a:off x="2388575" y="3671700"/>
            <a:ext cx="1367100" cy="12060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endParaRPr/>
          </a:p>
        </p:txBody>
      </p:sp>
      <p:sp>
        <p:nvSpPr>
          <p:cNvPr id="371" name="Google Shape;371;p23"/>
          <p:cNvSpPr/>
          <p:nvPr/>
        </p:nvSpPr>
        <p:spPr>
          <a:xfrm>
            <a:off x="2765075" y="3479238"/>
            <a:ext cx="614100" cy="614100"/>
          </a:xfrm>
          <a:prstGeom prst="ellipse">
            <a:avLst/>
          </a:prstGeom>
          <a:solidFill>
            <a:schemeClr val="accent4"/>
          </a:solidFill>
          <a:ln>
            <a:noFill/>
          </a:ln>
        </p:spPr>
        <p:txBody>
          <a:bodyPr spcFirstLastPara="1" wrap="square" lIns="91425" tIns="91425" rIns="91425" bIns="91425" anchor="ctr" anchorCtr="0">
            <a:noAutofit/>
          </a:bodyPr>
          <a:lstStyle/>
          <a:p>
            <a:endParaRPr/>
          </a:p>
        </p:txBody>
      </p:sp>
      <p:sp>
        <p:nvSpPr>
          <p:cNvPr id="372" name="Google Shape;372;p23"/>
          <p:cNvSpPr txBox="1"/>
          <p:nvPr/>
        </p:nvSpPr>
        <p:spPr>
          <a:xfrm>
            <a:off x="2743095" y="3610971"/>
            <a:ext cx="614103" cy="315346"/>
          </a:xfrm>
          <a:prstGeom prst="rect">
            <a:avLst/>
          </a:prstGeom>
          <a:noFill/>
          <a:ln>
            <a:noFill/>
          </a:ln>
        </p:spPr>
        <p:txBody>
          <a:bodyPr spcFirstLastPara="1" wrap="square" lIns="91425" tIns="91425" rIns="91425" bIns="91425" anchor="ctr" anchorCtr="0">
            <a:noAutofit/>
          </a:bodyPr>
          <a:lstStyle/>
          <a:p>
            <a:pPr algn="ctr"/>
            <a:r>
              <a:rPr lang="en" sz="1600" dirty="0">
                <a:solidFill>
                  <a:schemeClr val="lt1"/>
                </a:solidFill>
                <a:latin typeface="Fira Sans Extra Condensed SemiBold"/>
                <a:ea typeface="Fira Sans Extra Condensed SemiBold"/>
                <a:cs typeface="Fira Sans Extra Condensed SemiBold"/>
                <a:sym typeface="Fira Sans Extra Condensed SemiBold"/>
              </a:rPr>
              <a:t>YES</a:t>
            </a:r>
            <a:endParaRPr sz="1600" dirty="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373" name="Google Shape;373;p23"/>
          <p:cNvSpPr txBox="1"/>
          <p:nvPr/>
        </p:nvSpPr>
        <p:spPr>
          <a:xfrm>
            <a:off x="2461775" y="4161225"/>
            <a:ext cx="1220700" cy="436500"/>
          </a:xfrm>
          <a:prstGeom prst="rect">
            <a:avLst/>
          </a:prstGeom>
          <a:noFill/>
          <a:ln>
            <a:noFill/>
          </a:ln>
        </p:spPr>
        <p:txBody>
          <a:bodyPr spcFirstLastPara="1" wrap="square" lIns="91425" tIns="91425" rIns="91425" bIns="91425" anchor="ctr" anchorCtr="0">
            <a:noAutofit/>
          </a:bodyPr>
          <a:lstStyle/>
          <a:p>
            <a:pPr algn="ctr"/>
            <a:r>
              <a:rPr lang="en-US" sz="1200" dirty="0">
                <a:solidFill>
                  <a:schemeClr val="lt1"/>
                </a:solidFill>
                <a:latin typeface="Roboto"/>
                <a:ea typeface="Roboto"/>
                <a:cs typeface="Roboto"/>
                <a:sym typeface="Roboto"/>
              </a:rPr>
              <a:t>S</a:t>
            </a:r>
            <a:r>
              <a:rPr lang="en" sz="1200" dirty="0">
                <a:solidFill>
                  <a:schemeClr val="lt1"/>
                </a:solidFill>
                <a:latin typeface="Roboto"/>
                <a:ea typeface="Roboto"/>
                <a:cs typeface="Roboto"/>
                <a:sym typeface="Roboto"/>
              </a:rPr>
              <a:t>egregates to the green box</a:t>
            </a:r>
            <a:endParaRPr sz="1200" dirty="0">
              <a:solidFill>
                <a:schemeClr val="lt1"/>
              </a:solidFill>
              <a:latin typeface="Roboto"/>
              <a:ea typeface="Roboto"/>
              <a:cs typeface="Roboto"/>
              <a:sym typeface="Roboto"/>
            </a:endParaRPr>
          </a:p>
        </p:txBody>
      </p:sp>
      <p:sp>
        <p:nvSpPr>
          <p:cNvPr id="374" name="Google Shape;374;p23"/>
          <p:cNvSpPr/>
          <p:nvPr/>
        </p:nvSpPr>
        <p:spPr>
          <a:xfrm>
            <a:off x="2871750" y="1822050"/>
            <a:ext cx="3400500" cy="384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endParaRPr/>
          </a:p>
        </p:txBody>
      </p:sp>
      <p:sp>
        <p:nvSpPr>
          <p:cNvPr id="375" name="Google Shape;375;p23"/>
          <p:cNvSpPr txBox="1"/>
          <p:nvPr/>
        </p:nvSpPr>
        <p:spPr>
          <a:xfrm>
            <a:off x="3569700" y="1822200"/>
            <a:ext cx="2004600" cy="384900"/>
          </a:xfrm>
          <a:prstGeom prst="rect">
            <a:avLst/>
          </a:prstGeom>
          <a:noFill/>
          <a:ln>
            <a:noFill/>
          </a:ln>
        </p:spPr>
        <p:txBody>
          <a:bodyPr spcFirstLastPara="1" wrap="square" lIns="91425" tIns="91425" rIns="91425" bIns="91425" anchor="ctr" anchorCtr="0">
            <a:noAutofit/>
          </a:bodyPr>
          <a:lstStyle/>
          <a:p>
            <a:pPr algn="ctr"/>
            <a:r>
              <a:rPr lang="en-US" sz="1200" dirty="0">
                <a:solidFill>
                  <a:schemeClr val="lt1"/>
                </a:solidFill>
                <a:latin typeface="Roboto"/>
                <a:ea typeface="Roboto"/>
                <a:cs typeface="Roboto"/>
                <a:sym typeface="Roboto"/>
              </a:rPr>
              <a:t>S</a:t>
            </a:r>
            <a:r>
              <a:rPr lang="en" sz="1200" dirty="0">
                <a:solidFill>
                  <a:schemeClr val="lt1"/>
                </a:solidFill>
                <a:latin typeface="Roboto"/>
                <a:ea typeface="Roboto"/>
                <a:cs typeface="Roboto"/>
                <a:sym typeface="Roboto"/>
              </a:rPr>
              <a:t>olid waste </a:t>
            </a:r>
            <a:endParaRPr sz="1200" dirty="0">
              <a:solidFill>
                <a:schemeClr val="lt1"/>
              </a:solidFill>
              <a:latin typeface="Roboto"/>
              <a:ea typeface="Roboto"/>
              <a:cs typeface="Roboto"/>
              <a:sym typeface="Roboto"/>
            </a:endParaRPr>
          </a:p>
        </p:txBody>
      </p:sp>
      <p:sp>
        <p:nvSpPr>
          <p:cNvPr id="376" name="Google Shape;376;p23"/>
          <p:cNvSpPr/>
          <p:nvPr/>
        </p:nvSpPr>
        <p:spPr>
          <a:xfrm>
            <a:off x="3074375" y="5202088"/>
            <a:ext cx="2995200" cy="384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endParaRPr/>
          </a:p>
        </p:txBody>
      </p:sp>
      <p:sp>
        <p:nvSpPr>
          <p:cNvPr id="377" name="Google Shape;377;p23"/>
          <p:cNvSpPr txBox="1"/>
          <p:nvPr/>
        </p:nvSpPr>
        <p:spPr>
          <a:xfrm>
            <a:off x="3299250" y="5202088"/>
            <a:ext cx="2545500" cy="384900"/>
          </a:xfrm>
          <a:prstGeom prst="rect">
            <a:avLst/>
          </a:prstGeom>
          <a:noFill/>
          <a:ln>
            <a:noFill/>
          </a:ln>
        </p:spPr>
        <p:txBody>
          <a:bodyPr spcFirstLastPara="1" wrap="square" lIns="91425" tIns="91425" rIns="91425" bIns="91425" anchor="ctr" anchorCtr="0">
            <a:noAutofit/>
          </a:bodyPr>
          <a:lstStyle/>
          <a:p>
            <a:pPr algn="ctr"/>
            <a:r>
              <a:rPr lang="en-US" sz="1200" dirty="0">
                <a:solidFill>
                  <a:schemeClr val="lt1"/>
                </a:solidFill>
                <a:latin typeface="Roboto"/>
                <a:ea typeface="Roboto"/>
                <a:cs typeface="Roboto"/>
                <a:sym typeface="Roboto"/>
              </a:rPr>
              <a:t>S</a:t>
            </a:r>
            <a:r>
              <a:rPr lang="en" sz="1200" dirty="0">
                <a:solidFill>
                  <a:schemeClr val="lt1"/>
                </a:solidFill>
                <a:latin typeface="Roboto"/>
                <a:ea typeface="Roboto"/>
                <a:cs typeface="Roboto"/>
                <a:sym typeface="Roboto"/>
              </a:rPr>
              <a:t>mart municipal authority.(call automatically when filled)</a:t>
            </a:r>
            <a:endParaRPr sz="1200" dirty="0">
              <a:solidFill>
                <a:schemeClr val="lt1"/>
              </a:solidFill>
              <a:latin typeface="Roboto"/>
              <a:ea typeface="Roboto"/>
              <a:cs typeface="Roboto"/>
              <a:sym typeface="Roboto"/>
            </a:endParaRPr>
          </a:p>
        </p:txBody>
      </p:sp>
      <p:cxnSp>
        <p:nvCxnSpPr>
          <p:cNvPr id="378" name="Google Shape;378;p23"/>
          <p:cNvCxnSpPr/>
          <p:nvPr/>
        </p:nvCxnSpPr>
        <p:spPr>
          <a:xfrm rot="-5400000" flipH="1">
            <a:off x="3315875" y="4633950"/>
            <a:ext cx="326700" cy="814200"/>
          </a:xfrm>
          <a:prstGeom prst="bentConnector3">
            <a:avLst>
              <a:gd name="adj1" fmla="val 49996"/>
            </a:avLst>
          </a:prstGeom>
          <a:noFill/>
          <a:ln w="19050" cap="flat" cmpd="sng">
            <a:solidFill>
              <a:schemeClr val="dk2"/>
            </a:solidFill>
            <a:prstDash val="solid"/>
            <a:round/>
            <a:headEnd type="none" w="med" len="med"/>
            <a:tailEnd type="triangle" w="med" len="med"/>
          </a:ln>
        </p:spPr>
      </p:cxnSp>
      <p:cxnSp>
        <p:nvCxnSpPr>
          <p:cNvPr id="379" name="Google Shape;379;p23"/>
          <p:cNvCxnSpPr/>
          <p:nvPr/>
        </p:nvCxnSpPr>
        <p:spPr>
          <a:xfrm rot="5400000">
            <a:off x="5501425" y="4633950"/>
            <a:ext cx="326700" cy="814200"/>
          </a:xfrm>
          <a:prstGeom prst="bentConnector3">
            <a:avLst>
              <a:gd name="adj1" fmla="val 49996"/>
            </a:avLst>
          </a:prstGeom>
          <a:noFill/>
          <a:ln w="19050" cap="flat" cmpd="sng">
            <a:solidFill>
              <a:schemeClr val="dk2"/>
            </a:solidFill>
            <a:prstDash val="solid"/>
            <a:round/>
            <a:headEnd type="none" w="med" len="med"/>
            <a:tailEnd type="triangle" w="med" len="med"/>
          </a:ln>
        </p:spPr>
      </p:cxnSp>
      <p:cxnSp>
        <p:nvCxnSpPr>
          <p:cNvPr id="380" name="Google Shape;380;p23"/>
          <p:cNvCxnSpPr/>
          <p:nvPr/>
        </p:nvCxnSpPr>
        <p:spPr>
          <a:xfrm>
            <a:off x="3072125" y="3228300"/>
            <a:ext cx="0" cy="250800"/>
          </a:xfrm>
          <a:prstGeom prst="straightConnector1">
            <a:avLst/>
          </a:prstGeom>
          <a:noFill/>
          <a:ln w="19050" cap="flat" cmpd="sng">
            <a:solidFill>
              <a:schemeClr val="dk2"/>
            </a:solidFill>
            <a:prstDash val="solid"/>
            <a:round/>
            <a:headEnd type="none" w="med" len="med"/>
            <a:tailEnd type="triangle" w="med" len="med"/>
          </a:ln>
        </p:spPr>
      </p:cxnSp>
      <p:cxnSp>
        <p:nvCxnSpPr>
          <p:cNvPr id="381" name="Google Shape;381;p23"/>
          <p:cNvCxnSpPr/>
          <p:nvPr/>
        </p:nvCxnSpPr>
        <p:spPr>
          <a:xfrm>
            <a:off x="6071875" y="3228300"/>
            <a:ext cx="0" cy="250800"/>
          </a:xfrm>
          <a:prstGeom prst="straightConnector1">
            <a:avLst/>
          </a:prstGeom>
          <a:noFill/>
          <a:ln w="19050" cap="flat" cmpd="sng">
            <a:solidFill>
              <a:schemeClr val="dk2"/>
            </a:solidFill>
            <a:prstDash val="solid"/>
            <a:round/>
            <a:headEnd type="none" w="med" len="med"/>
            <a:tailEnd type="triangle" w="med" len="med"/>
          </a:ln>
        </p:spPr>
      </p:cxnSp>
      <p:cxnSp>
        <p:nvCxnSpPr>
          <p:cNvPr id="382" name="Google Shape;382;p23"/>
          <p:cNvCxnSpPr/>
          <p:nvPr/>
        </p:nvCxnSpPr>
        <p:spPr>
          <a:xfrm>
            <a:off x="1139175" y="3228300"/>
            <a:ext cx="0" cy="442500"/>
          </a:xfrm>
          <a:prstGeom prst="straightConnector1">
            <a:avLst/>
          </a:prstGeom>
          <a:noFill/>
          <a:ln w="19050" cap="flat" cmpd="sng">
            <a:solidFill>
              <a:schemeClr val="dk2"/>
            </a:solidFill>
            <a:prstDash val="solid"/>
            <a:round/>
            <a:headEnd type="none" w="med" len="med"/>
            <a:tailEnd type="triangle" w="med" len="med"/>
          </a:ln>
        </p:spPr>
      </p:cxnSp>
      <p:cxnSp>
        <p:nvCxnSpPr>
          <p:cNvPr id="383" name="Google Shape;383;p23"/>
          <p:cNvCxnSpPr/>
          <p:nvPr/>
        </p:nvCxnSpPr>
        <p:spPr>
          <a:xfrm>
            <a:off x="8004825" y="3228300"/>
            <a:ext cx="0" cy="443400"/>
          </a:xfrm>
          <a:prstGeom prst="straightConnector1">
            <a:avLst/>
          </a:prstGeom>
          <a:noFill/>
          <a:ln w="19050" cap="flat" cmpd="sng">
            <a:solidFill>
              <a:schemeClr val="dk2"/>
            </a:solidFill>
            <a:prstDash val="solid"/>
            <a:round/>
            <a:headEnd type="none" w="med" len="med"/>
            <a:tailEnd type="triangle" w="med" len="med"/>
          </a:ln>
        </p:spPr>
      </p:cxnSp>
      <p:cxnSp>
        <p:nvCxnSpPr>
          <p:cNvPr id="384" name="Google Shape;384;p23"/>
          <p:cNvCxnSpPr>
            <a:stCxn id="374" idx="1"/>
            <a:endCxn id="356" idx="0"/>
          </p:cNvCxnSpPr>
          <p:nvPr/>
        </p:nvCxnSpPr>
        <p:spPr>
          <a:xfrm flipH="1">
            <a:off x="1139250" y="2014500"/>
            <a:ext cx="1732500" cy="444000"/>
          </a:xfrm>
          <a:prstGeom prst="bentConnector2">
            <a:avLst/>
          </a:prstGeom>
          <a:noFill/>
          <a:ln w="19050" cap="flat" cmpd="sng">
            <a:solidFill>
              <a:schemeClr val="dk2"/>
            </a:solidFill>
            <a:prstDash val="solid"/>
            <a:round/>
            <a:headEnd type="none" w="med" len="med"/>
            <a:tailEnd type="none" w="med" len="med"/>
          </a:ln>
        </p:spPr>
      </p:cxnSp>
      <p:cxnSp>
        <p:nvCxnSpPr>
          <p:cNvPr id="385" name="Google Shape;385;p23"/>
          <p:cNvCxnSpPr>
            <a:stCxn id="374" idx="3"/>
            <a:endCxn id="358" idx="0"/>
          </p:cNvCxnSpPr>
          <p:nvPr/>
        </p:nvCxnSpPr>
        <p:spPr>
          <a:xfrm>
            <a:off x="6272250" y="2014500"/>
            <a:ext cx="1732500" cy="444000"/>
          </a:xfrm>
          <a:prstGeom prst="bentConnector2">
            <a:avLst/>
          </a:prstGeom>
          <a:noFill/>
          <a:ln w="19050" cap="flat" cmpd="sng">
            <a:solidFill>
              <a:schemeClr val="dk2"/>
            </a:solidFill>
            <a:prstDash val="solid"/>
            <a:round/>
            <a:headEnd type="none" w="med" len="med"/>
            <a:tailEnd type="none" w="med" len="med"/>
          </a:ln>
        </p:spPr>
      </p:cxnSp>
      <p:cxnSp>
        <p:nvCxnSpPr>
          <p:cNvPr id="37" name="Google Shape;382;p23"/>
          <p:cNvCxnSpPr>
            <a:endCxn id="376" idx="1"/>
          </p:cNvCxnSpPr>
          <p:nvPr/>
        </p:nvCxnSpPr>
        <p:spPr>
          <a:xfrm>
            <a:off x="1115617" y="4293096"/>
            <a:ext cx="1958759" cy="1101442"/>
          </a:xfrm>
          <a:prstGeom prst="straightConnector1">
            <a:avLst/>
          </a:prstGeom>
          <a:noFill/>
          <a:ln w="19050" cap="flat" cmpd="sng">
            <a:solidFill>
              <a:schemeClr val="dk2"/>
            </a:solidFill>
            <a:prstDash val="solid"/>
            <a:round/>
            <a:headEnd type="none" w="med" len="med"/>
            <a:tailEnd type="triangle" w="med" len="med"/>
          </a:ln>
        </p:spPr>
      </p:cxnSp>
      <p:cxnSp>
        <p:nvCxnSpPr>
          <p:cNvPr id="39" name="Google Shape;382;p23"/>
          <p:cNvCxnSpPr>
            <a:endCxn id="376" idx="3"/>
          </p:cNvCxnSpPr>
          <p:nvPr/>
        </p:nvCxnSpPr>
        <p:spPr>
          <a:xfrm flipH="1">
            <a:off x="6069576" y="4293096"/>
            <a:ext cx="1886801" cy="1101442"/>
          </a:xfrm>
          <a:prstGeom prst="straightConnector1">
            <a:avLst/>
          </a:prstGeom>
          <a:noFill/>
          <a:ln w="19050"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3680847800"/>
      </p:ext>
    </p:extLst>
  </p:cSld>
  <p:clrMapOvr>
    <a:masterClrMapping/>
  </p:clrMapOvr>
  <p:transition spd="med">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rgbClr val="FF0000"/>
          </a:fgClr>
          <a:bgClr>
            <a:schemeClr val="bg1"/>
          </a:bgClr>
        </a:pattFill>
        <a:effectLst/>
      </p:bgPr>
    </p:bg>
    <p:spTree>
      <p:nvGrpSpPr>
        <p:cNvPr id="1" name="Shape 65"/>
        <p:cNvGrpSpPr/>
        <p:nvPr/>
      </p:nvGrpSpPr>
      <p:grpSpPr>
        <a:xfrm>
          <a:off x="0" y="0"/>
          <a:ext cx="0" cy="0"/>
          <a:chOff x="0" y="0"/>
          <a:chExt cx="0" cy="0"/>
        </a:xfrm>
      </p:grpSpPr>
      <p:sp>
        <p:nvSpPr>
          <p:cNvPr id="66" name="Google Shape;66;p16"/>
          <p:cNvSpPr/>
          <p:nvPr/>
        </p:nvSpPr>
        <p:spPr>
          <a:xfrm>
            <a:off x="5836850" y="4166050"/>
            <a:ext cx="1508400" cy="805200"/>
          </a:xfrm>
          <a:prstGeom prst="roundRect">
            <a:avLst>
              <a:gd name="adj" fmla="val 43049"/>
            </a:avLst>
          </a:prstGeom>
          <a:solidFill>
            <a:schemeClr val="accent4"/>
          </a:solidFill>
          <a:ln>
            <a:noFill/>
          </a:ln>
        </p:spPr>
        <p:txBody>
          <a:bodyPr spcFirstLastPara="1" wrap="square" lIns="91425" tIns="91425" rIns="91425" bIns="91425" anchor="ctr" anchorCtr="0">
            <a:noAutofit/>
          </a:bodyPr>
          <a:lstStyle/>
          <a:p>
            <a:endParaRPr/>
          </a:p>
        </p:txBody>
      </p:sp>
      <p:sp>
        <p:nvSpPr>
          <p:cNvPr id="67" name="Google Shape;67;p16"/>
          <p:cNvSpPr/>
          <p:nvPr/>
        </p:nvSpPr>
        <p:spPr>
          <a:xfrm>
            <a:off x="3748050" y="3190250"/>
            <a:ext cx="1647900" cy="842700"/>
          </a:xfrm>
          <a:prstGeom prst="diamond">
            <a:avLst/>
          </a:prstGeom>
          <a:solidFill>
            <a:schemeClr val="accent3"/>
          </a:solidFill>
          <a:ln>
            <a:noFill/>
          </a:ln>
        </p:spPr>
        <p:txBody>
          <a:bodyPr spcFirstLastPara="1" wrap="square" lIns="91425" tIns="91425" rIns="91425" bIns="91425" anchor="ctr" anchorCtr="0">
            <a:noAutofit/>
          </a:bodyPr>
          <a:lstStyle/>
          <a:p>
            <a:endParaRPr/>
          </a:p>
        </p:txBody>
      </p:sp>
      <p:sp>
        <p:nvSpPr>
          <p:cNvPr id="68" name="Google Shape;68;p16"/>
          <p:cNvSpPr txBox="1">
            <a:spLocks noGrp="1"/>
          </p:cNvSpPr>
          <p:nvPr>
            <p:ph type="title"/>
          </p:nvPr>
        </p:nvSpPr>
        <p:spPr>
          <a:xfrm>
            <a:off x="395536" y="1266084"/>
            <a:ext cx="8229600" cy="303600"/>
          </a:xfrm>
          <a:prstGeom prst="rect">
            <a:avLst/>
          </a:prstGeom>
        </p:spPr>
        <p:txBody>
          <a:bodyPr spcFirstLastPara="1" vert="horz" wrap="square" lIns="91425" tIns="91425" rIns="91425" bIns="91425" rtlCol="0" anchor="ctr" anchorCtr="0">
            <a:noAutofit/>
          </a:bodyPr>
          <a:lstStyle/>
          <a:p>
            <a:pPr>
              <a:buClr>
                <a:schemeClr val="dk1"/>
              </a:buClr>
              <a:buSzPts val="1100"/>
            </a:pPr>
            <a:r>
              <a:rPr lang="en" sz="4000" dirty="0">
                <a:solidFill>
                  <a:schemeClr val="tx2"/>
                </a:solidFill>
                <a:latin typeface="Garamond" panose="02020404030301010803" pitchFamily="18" charset="0"/>
              </a:rPr>
              <a:t>Smart Dustbin</a:t>
            </a:r>
            <a:endParaRPr sz="4000" dirty="0">
              <a:solidFill>
                <a:schemeClr val="tx2"/>
              </a:solidFill>
              <a:latin typeface="Garamond" panose="02020404030301010803" pitchFamily="18" charset="0"/>
            </a:endParaRPr>
          </a:p>
        </p:txBody>
      </p:sp>
      <p:sp>
        <p:nvSpPr>
          <p:cNvPr id="69" name="Google Shape;69;p16"/>
          <p:cNvSpPr/>
          <p:nvPr/>
        </p:nvSpPr>
        <p:spPr>
          <a:xfrm>
            <a:off x="457200" y="3190251"/>
            <a:ext cx="843300" cy="842700"/>
          </a:xfrm>
          <a:prstGeom prst="ellipse">
            <a:avLst/>
          </a:prstGeom>
          <a:solidFill>
            <a:schemeClr val="accent1"/>
          </a:solidFill>
          <a:ln>
            <a:noFill/>
          </a:ln>
        </p:spPr>
        <p:txBody>
          <a:bodyPr spcFirstLastPara="1" wrap="square" lIns="91425" tIns="45700" rIns="91425" bIns="45700" anchor="ctr" anchorCtr="0">
            <a:noAutofit/>
          </a:bodyPr>
          <a:lstStyle/>
          <a:p>
            <a:pPr algn="ctr"/>
            <a:endParaRPr sz="3600">
              <a:solidFill>
                <a:schemeClr val="lt1"/>
              </a:solidFill>
              <a:latin typeface="Calibri"/>
              <a:ea typeface="Calibri"/>
              <a:cs typeface="Calibri"/>
              <a:sym typeface="Calibri"/>
            </a:endParaRPr>
          </a:p>
        </p:txBody>
      </p:sp>
      <p:sp>
        <p:nvSpPr>
          <p:cNvPr id="70" name="Google Shape;70;p16"/>
          <p:cNvSpPr txBox="1"/>
          <p:nvPr/>
        </p:nvSpPr>
        <p:spPr>
          <a:xfrm>
            <a:off x="457199" y="3519628"/>
            <a:ext cx="843300" cy="183900"/>
          </a:xfrm>
          <a:prstGeom prst="rect">
            <a:avLst/>
          </a:prstGeom>
          <a:noFill/>
          <a:ln>
            <a:noFill/>
          </a:ln>
        </p:spPr>
        <p:txBody>
          <a:bodyPr spcFirstLastPara="1" wrap="square" lIns="91425" tIns="45700" rIns="91425" bIns="45700" anchor="ctr" anchorCtr="0">
            <a:noAutofit/>
          </a:bodyPr>
          <a:lstStyle/>
          <a:p>
            <a:pPr algn="ctr">
              <a:buClr>
                <a:schemeClr val="dk1"/>
              </a:buClr>
            </a:pPr>
            <a:r>
              <a:rPr lang="en" sz="1600" dirty="0">
                <a:solidFill>
                  <a:schemeClr val="lt1"/>
                </a:solidFill>
                <a:latin typeface="Fira Sans Extra Condensed Medium"/>
                <a:ea typeface="Fira Sans Extra Condensed Medium"/>
                <a:cs typeface="Fira Sans Extra Condensed Medium"/>
                <a:sym typeface="Fira Sans Extra Condensed Medium"/>
              </a:rPr>
              <a:t>START</a:t>
            </a:r>
            <a:endParaRPr sz="1200" dirty="0">
              <a:latin typeface="Roboto"/>
              <a:ea typeface="Roboto"/>
              <a:cs typeface="Roboto"/>
              <a:sym typeface="Roboto"/>
            </a:endParaRPr>
          </a:p>
        </p:txBody>
      </p:sp>
      <p:sp>
        <p:nvSpPr>
          <p:cNvPr id="71" name="Google Shape;71;p16"/>
          <p:cNvSpPr/>
          <p:nvPr/>
        </p:nvSpPr>
        <p:spPr>
          <a:xfrm>
            <a:off x="1700124" y="3190251"/>
            <a:ext cx="1648020" cy="842754"/>
          </a:xfrm>
          <a:prstGeom prst="flowChartProcess">
            <a:avLst/>
          </a:prstGeom>
          <a:solidFill>
            <a:schemeClr val="accent2"/>
          </a:solidFill>
          <a:ln>
            <a:noFill/>
          </a:ln>
        </p:spPr>
        <p:txBody>
          <a:bodyPr spcFirstLastPara="1" wrap="square" lIns="91425" tIns="45700" rIns="91425" bIns="45700" anchor="ctr" anchorCtr="0">
            <a:noAutofit/>
          </a:bodyPr>
          <a:lstStyle/>
          <a:p>
            <a:pPr algn="ctr"/>
            <a:endParaRPr sz="3600">
              <a:solidFill>
                <a:schemeClr val="lt1"/>
              </a:solidFill>
              <a:latin typeface="Calibri"/>
              <a:ea typeface="Calibri"/>
              <a:cs typeface="Calibri"/>
              <a:sym typeface="Calibri"/>
            </a:endParaRPr>
          </a:p>
        </p:txBody>
      </p:sp>
      <p:sp>
        <p:nvSpPr>
          <p:cNvPr id="72" name="Google Shape;72;p16"/>
          <p:cNvSpPr/>
          <p:nvPr/>
        </p:nvSpPr>
        <p:spPr>
          <a:xfrm>
            <a:off x="5795782" y="2214414"/>
            <a:ext cx="1648020" cy="842754"/>
          </a:xfrm>
          <a:prstGeom prst="flowChartProcess">
            <a:avLst/>
          </a:prstGeom>
          <a:solidFill>
            <a:schemeClr val="accent2"/>
          </a:solidFill>
          <a:ln>
            <a:noFill/>
          </a:ln>
        </p:spPr>
        <p:txBody>
          <a:bodyPr spcFirstLastPara="1" wrap="square" lIns="91425" tIns="45700" rIns="91425" bIns="45700" anchor="ctr" anchorCtr="0">
            <a:noAutofit/>
          </a:bodyPr>
          <a:lstStyle/>
          <a:p>
            <a:pPr algn="ctr"/>
            <a:endParaRPr sz="3600">
              <a:solidFill>
                <a:schemeClr val="lt1"/>
              </a:solidFill>
              <a:latin typeface="Calibri"/>
              <a:ea typeface="Calibri"/>
              <a:cs typeface="Calibri"/>
              <a:sym typeface="Calibri"/>
            </a:endParaRPr>
          </a:p>
        </p:txBody>
      </p:sp>
      <p:sp>
        <p:nvSpPr>
          <p:cNvPr id="73" name="Google Shape;73;p16"/>
          <p:cNvSpPr/>
          <p:nvPr/>
        </p:nvSpPr>
        <p:spPr>
          <a:xfrm>
            <a:off x="7843613" y="2214414"/>
            <a:ext cx="843300" cy="842700"/>
          </a:xfrm>
          <a:prstGeom prst="ellipse">
            <a:avLst/>
          </a:prstGeom>
          <a:solidFill>
            <a:schemeClr val="accent1"/>
          </a:solidFill>
          <a:ln>
            <a:noFill/>
          </a:ln>
        </p:spPr>
        <p:txBody>
          <a:bodyPr spcFirstLastPara="1" wrap="square" lIns="91425" tIns="45700" rIns="91425" bIns="45700" anchor="ctr" anchorCtr="0">
            <a:noAutofit/>
          </a:bodyPr>
          <a:lstStyle/>
          <a:p>
            <a:pPr algn="ctr"/>
            <a:endParaRPr sz="3600">
              <a:solidFill>
                <a:schemeClr val="lt1"/>
              </a:solidFill>
              <a:latin typeface="Calibri"/>
              <a:ea typeface="Calibri"/>
              <a:cs typeface="Calibri"/>
              <a:sym typeface="Calibri"/>
            </a:endParaRPr>
          </a:p>
        </p:txBody>
      </p:sp>
      <p:sp>
        <p:nvSpPr>
          <p:cNvPr id="74" name="Google Shape;74;p16"/>
          <p:cNvSpPr txBox="1"/>
          <p:nvPr/>
        </p:nvSpPr>
        <p:spPr>
          <a:xfrm>
            <a:off x="7843703" y="2543778"/>
            <a:ext cx="843300" cy="183900"/>
          </a:xfrm>
          <a:prstGeom prst="rect">
            <a:avLst/>
          </a:prstGeom>
          <a:noFill/>
          <a:ln>
            <a:noFill/>
          </a:ln>
        </p:spPr>
        <p:txBody>
          <a:bodyPr spcFirstLastPara="1" wrap="square" lIns="91425" tIns="45700" rIns="91425" bIns="45700" anchor="ctr" anchorCtr="0">
            <a:noAutofit/>
          </a:bodyPr>
          <a:lstStyle/>
          <a:p>
            <a:pPr algn="ctr"/>
            <a:r>
              <a:rPr lang="en" sz="1600">
                <a:solidFill>
                  <a:schemeClr val="lt1"/>
                </a:solidFill>
                <a:latin typeface="Fira Sans Extra Condensed Medium"/>
                <a:ea typeface="Fira Sans Extra Condensed Medium"/>
                <a:cs typeface="Fira Sans Extra Condensed Medium"/>
                <a:sym typeface="Fira Sans Extra Condensed Medium"/>
              </a:rPr>
              <a:t>END</a:t>
            </a:r>
            <a:endParaRPr sz="1600">
              <a:latin typeface="Fira Sans Extra Condensed Medium"/>
              <a:ea typeface="Fira Sans Extra Condensed Medium"/>
              <a:cs typeface="Fira Sans Extra Condensed Medium"/>
              <a:sym typeface="Fira Sans Extra Condensed Medium"/>
            </a:endParaRPr>
          </a:p>
        </p:txBody>
      </p:sp>
      <p:cxnSp>
        <p:nvCxnSpPr>
          <p:cNvPr id="75" name="Google Shape;75;p16"/>
          <p:cNvCxnSpPr>
            <a:stCxn id="69" idx="6"/>
            <a:endCxn id="71" idx="1"/>
          </p:cNvCxnSpPr>
          <p:nvPr/>
        </p:nvCxnSpPr>
        <p:spPr>
          <a:xfrm>
            <a:off x="1300500" y="3611601"/>
            <a:ext cx="399600" cy="0"/>
          </a:xfrm>
          <a:prstGeom prst="straightConnector1">
            <a:avLst/>
          </a:prstGeom>
          <a:noFill/>
          <a:ln w="19050" cap="flat" cmpd="sng">
            <a:solidFill>
              <a:schemeClr val="dk2"/>
            </a:solidFill>
            <a:prstDash val="solid"/>
            <a:miter lim="800000"/>
            <a:headEnd type="none" w="sm" len="sm"/>
            <a:tailEnd type="diamond" w="med" len="med"/>
          </a:ln>
        </p:spPr>
      </p:cxnSp>
      <p:cxnSp>
        <p:nvCxnSpPr>
          <p:cNvPr id="76" name="Google Shape;76;p16"/>
          <p:cNvCxnSpPr>
            <a:stCxn id="71" idx="3"/>
          </p:cNvCxnSpPr>
          <p:nvPr/>
        </p:nvCxnSpPr>
        <p:spPr>
          <a:xfrm>
            <a:off x="3348144" y="3611628"/>
            <a:ext cx="399900" cy="0"/>
          </a:xfrm>
          <a:prstGeom prst="straightConnector1">
            <a:avLst/>
          </a:prstGeom>
          <a:noFill/>
          <a:ln w="19050" cap="flat" cmpd="sng">
            <a:solidFill>
              <a:schemeClr val="dk2"/>
            </a:solidFill>
            <a:prstDash val="solid"/>
            <a:miter lim="800000"/>
            <a:headEnd type="none" w="sm" len="sm"/>
            <a:tailEnd type="diamond" w="med" len="med"/>
          </a:ln>
        </p:spPr>
      </p:cxnSp>
      <p:cxnSp>
        <p:nvCxnSpPr>
          <p:cNvPr id="78" name="Google Shape;78;p16"/>
          <p:cNvCxnSpPr>
            <a:stCxn id="72" idx="3"/>
          </p:cNvCxnSpPr>
          <p:nvPr/>
        </p:nvCxnSpPr>
        <p:spPr>
          <a:xfrm>
            <a:off x="7443802" y="2635791"/>
            <a:ext cx="399900" cy="0"/>
          </a:xfrm>
          <a:prstGeom prst="straightConnector1">
            <a:avLst/>
          </a:prstGeom>
          <a:noFill/>
          <a:ln w="19050" cap="flat" cmpd="sng">
            <a:solidFill>
              <a:schemeClr val="dk2"/>
            </a:solidFill>
            <a:prstDash val="solid"/>
            <a:miter lim="800000"/>
            <a:headEnd type="none" w="sm" len="sm"/>
            <a:tailEnd type="diamond" w="med" len="med"/>
          </a:ln>
        </p:spPr>
      </p:cxnSp>
      <p:cxnSp>
        <p:nvCxnSpPr>
          <p:cNvPr id="79" name="Google Shape;79;p16"/>
          <p:cNvCxnSpPr>
            <a:stCxn id="71" idx="2"/>
          </p:cNvCxnSpPr>
          <p:nvPr/>
        </p:nvCxnSpPr>
        <p:spPr>
          <a:xfrm rot="-5400000" flipH="1">
            <a:off x="4083984" y="2473155"/>
            <a:ext cx="975900" cy="4095600"/>
          </a:xfrm>
          <a:prstGeom prst="bentConnector2">
            <a:avLst/>
          </a:prstGeom>
          <a:noFill/>
          <a:ln w="19050" cap="flat" cmpd="sng">
            <a:solidFill>
              <a:schemeClr val="dk2"/>
            </a:solidFill>
            <a:prstDash val="solid"/>
            <a:miter lim="800000"/>
            <a:headEnd type="none" w="sm" len="sm"/>
            <a:tailEnd type="diamond" w="med" len="med"/>
          </a:ln>
        </p:spPr>
      </p:cxnSp>
      <p:cxnSp>
        <p:nvCxnSpPr>
          <p:cNvPr id="81" name="Google Shape;81;p16"/>
          <p:cNvCxnSpPr>
            <a:endCxn id="72" idx="1"/>
          </p:cNvCxnSpPr>
          <p:nvPr/>
        </p:nvCxnSpPr>
        <p:spPr>
          <a:xfrm rot="-5400000">
            <a:off x="5107882" y="2923791"/>
            <a:ext cx="975900" cy="399900"/>
          </a:xfrm>
          <a:prstGeom prst="bentConnector2">
            <a:avLst/>
          </a:prstGeom>
          <a:noFill/>
          <a:ln w="19050" cap="flat" cmpd="sng">
            <a:solidFill>
              <a:schemeClr val="dk2"/>
            </a:solidFill>
            <a:prstDash val="solid"/>
            <a:miter lim="800000"/>
            <a:headEnd type="none" w="sm" len="sm"/>
            <a:tailEnd type="diamond" w="med" len="med"/>
          </a:ln>
        </p:spPr>
      </p:cxnSp>
      <p:cxnSp>
        <p:nvCxnSpPr>
          <p:cNvPr id="82" name="Google Shape;82;p16"/>
          <p:cNvCxnSpPr/>
          <p:nvPr/>
        </p:nvCxnSpPr>
        <p:spPr>
          <a:xfrm rot="-5400000" flipH="1">
            <a:off x="5107882" y="3899575"/>
            <a:ext cx="975900" cy="399900"/>
          </a:xfrm>
          <a:prstGeom prst="bentConnector3">
            <a:avLst>
              <a:gd name="adj1" fmla="val 50000"/>
            </a:avLst>
          </a:prstGeom>
          <a:noFill/>
          <a:ln w="19050" cap="flat" cmpd="sng">
            <a:solidFill>
              <a:schemeClr val="dk2"/>
            </a:solidFill>
            <a:prstDash val="solid"/>
            <a:miter lim="800000"/>
            <a:headEnd type="none" w="sm" len="sm"/>
            <a:tailEnd type="diamond" w="med" len="med"/>
          </a:ln>
        </p:spPr>
      </p:cxnSp>
      <p:sp>
        <p:nvSpPr>
          <p:cNvPr id="83" name="Google Shape;83;p16"/>
          <p:cNvSpPr txBox="1"/>
          <p:nvPr/>
        </p:nvSpPr>
        <p:spPr>
          <a:xfrm>
            <a:off x="1875720" y="3519625"/>
            <a:ext cx="1296900" cy="183900"/>
          </a:xfrm>
          <a:prstGeom prst="rect">
            <a:avLst/>
          </a:prstGeom>
          <a:noFill/>
          <a:ln>
            <a:noFill/>
          </a:ln>
        </p:spPr>
        <p:txBody>
          <a:bodyPr spcFirstLastPara="1" wrap="square" lIns="91425" tIns="45700" rIns="91425" bIns="45700" anchor="ctr" anchorCtr="0">
            <a:noAutofit/>
          </a:bodyPr>
          <a:lstStyle/>
          <a:p>
            <a:pPr algn="ctr"/>
            <a:r>
              <a:rPr lang="en-US" sz="1200" dirty="0">
                <a:solidFill>
                  <a:schemeClr val="lt1"/>
                </a:solidFill>
                <a:latin typeface="Roboto"/>
                <a:ea typeface="Roboto"/>
                <a:cs typeface="Roboto"/>
                <a:sym typeface="Roboto"/>
              </a:rPr>
              <a:t>W</a:t>
            </a:r>
            <a:r>
              <a:rPr lang="en" sz="1200" dirty="0">
                <a:solidFill>
                  <a:schemeClr val="lt1"/>
                </a:solidFill>
                <a:latin typeface="Roboto"/>
                <a:ea typeface="Roboto"/>
                <a:cs typeface="Roboto"/>
                <a:sym typeface="Roboto"/>
              </a:rPr>
              <a:t>aste Input</a:t>
            </a:r>
            <a:endParaRPr sz="1200" dirty="0">
              <a:latin typeface="Roboto"/>
              <a:ea typeface="Roboto"/>
              <a:cs typeface="Roboto"/>
              <a:sym typeface="Roboto"/>
            </a:endParaRPr>
          </a:p>
        </p:txBody>
      </p:sp>
      <p:sp>
        <p:nvSpPr>
          <p:cNvPr id="84" name="Google Shape;84;p16"/>
          <p:cNvSpPr txBox="1"/>
          <p:nvPr/>
        </p:nvSpPr>
        <p:spPr>
          <a:xfrm>
            <a:off x="4072950" y="3519650"/>
            <a:ext cx="998100" cy="183900"/>
          </a:xfrm>
          <a:prstGeom prst="rect">
            <a:avLst/>
          </a:prstGeom>
          <a:noFill/>
          <a:ln>
            <a:noFill/>
          </a:ln>
        </p:spPr>
        <p:txBody>
          <a:bodyPr spcFirstLastPara="1" wrap="square" lIns="91425" tIns="45700" rIns="91425" bIns="45700" anchor="ctr" anchorCtr="0">
            <a:noAutofit/>
          </a:bodyPr>
          <a:lstStyle/>
          <a:p>
            <a:pPr algn="ctr"/>
            <a:r>
              <a:rPr lang="en-IN" sz="1200" dirty="0">
                <a:solidFill>
                  <a:schemeClr val="lt1"/>
                </a:solidFill>
                <a:latin typeface="Roboto"/>
                <a:ea typeface="Roboto"/>
                <a:cs typeface="Roboto"/>
                <a:sym typeface="Roboto"/>
              </a:rPr>
              <a:t>Filled or not </a:t>
            </a:r>
            <a:endParaRPr sz="1200" dirty="0">
              <a:latin typeface="Roboto"/>
              <a:ea typeface="Roboto"/>
              <a:cs typeface="Roboto"/>
              <a:sym typeface="Roboto"/>
            </a:endParaRPr>
          </a:p>
        </p:txBody>
      </p:sp>
      <p:sp>
        <p:nvSpPr>
          <p:cNvPr id="85" name="Google Shape;85;p16"/>
          <p:cNvSpPr txBox="1"/>
          <p:nvPr/>
        </p:nvSpPr>
        <p:spPr>
          <a:xfrm>
            <a:off x="5971378" y="2543789"/>
            <a:ext cx="1296900" cy="183900"/>
          </a:xfrm>
          <a:prstGeom prst="rect">
            <a:avLst/>
          </a:prstGeom>
          <a:noFill/>
          <a:ln>
            <a:noFill/>
          </a:ln>
        </p:spPr>
        <p:txBody>
          <a:bodyPr spcFirstLastPara="1" wrap="square" lIns="91425" tIns="45700" rIns="91425" bIns="45700" anchor="ctr" anchorCtr="0">
            <a:noAutofit/>
          </a:bodyPr>
          <a:lstStyle/>
          <a:p>
            <a:pPr algn="ctr"/>
            <a:r>
              <a:rPr lang="en-US" sz="1200" dirty="0">
                <a:solidFill>
                  <a:schemeClr val="lt1"/>
                </a:solidFill>
                <a:latin typeface="Roboto"/>
                <a:ea typeface="Roboto"/>
                <a:cs typeface="Roboto"/>
                <a:sym typeface="Roboto"/>
              </a:rPr>
              <a:t>C</a:t>
            </a:r>
            <a:r>
              <a:rPr lang="en" sz="1200" dirty="0">
                <a:solidFill>
                  <a:schemeClr val="lt1"/>
                </a:solidFill>
                <a:latin typeface="Roboto"/>
                <a:ea typeface="Roboto"/>
                <a:cs typeface="Roboto"/>
                <a:sym typeface="Roboto"/>
              </a:rPr>
              <a:t>all to the authority</a:t>
            </a:r>
            <a:endParaRPr sz="1200" dirty="0">
              <a:latin typeface="Roboto"/>
              <a:ea typeface="Roboto"/>
              <a:cs typeface="Roboto"/>
              <a:sym typeface="Roboto"/>
            </a:endParaRPr>
          </a:p>
        </p:txBody>
      </p:sp>
      <p:sp>
        <p:nvSpPr>
          <p:cNvPr id="86" name="Google Shape;86;p16"/>
          <p:cNvSpPr txBox="1"/>
          <p:nvPr/>
        </p:nvSpPr>
        <p:spPr>
          <a:xfrm>
            <a:off x="5942600" y="4476700"/>
            <a:ext cx="1296900" cy="183900"/>
          </a:xfrm>
          <a:prstGeom prst="rect">
            <a:avLst/>
          </a:prstGeom>
          <a:noFill/>
          <a:ln>
            <a:noFill/>
          </a:ln>
        </p:spPr>
        <p:txBody>
          <a:bodyPr spcFirstLastPara="1" wrap="square" lIns="91425" tIns="45700" rIns="91425" bIns="45700" anchor="ctr" anchorCtr="0">
            <a:noAutofit/>
          </a:bodyPr>
          <a:lstStyle/>
          <a:p>
            <a:pPr algn="ctr"/>
            <a:r>
              <a:rPr lang="en-US" sz="1200" dirty="0">
                <a:solidFill>
                  <a:schemeClr val="lt1"/>
                </a:solidFill>
                <a:latin typeface="Roboto"/>
                <a:ea typeface="Roboto"/>
                <a:cs typeface="Roboto"/>
                <a:sym typeface="Roboto"/>
              </a:rPr>
              <a:t>N</a:t>
            </a:r>
            <a:r>
              <a:rPr lang="en" sz="1200" dirty="0">
                <a:solidFill>
                  <a:schemeClr val="lt1"/>
                </a:solidFill>
                <a:latin typeface="Roboto"/>
                <a:ea typeface="Roboto"/>
                <a:cs typeface="Roboto"/>
                <a:sym typeface="Roboto"/>
              </a:rPr>
              <a:t>ot filled </a:t>
            </a:r>
            <a:endParaRPr sz="1200" dirty="0">
              <a:latin typeface="Roboto"/>
              <a:ea typeface="Roboto"/>
              <a:cs typeface="Roboto"/>
              <a:sym typeface="Roboto"/>
            </a:endParaRPr>
          </a:p>
        </p:txBody>
      </p:sp>
      <p:sp>
        <p:nvSpPr>
          <p:cNvPr id="87" name="Google Shape;87;p16"/>
          <p:cNvSpPr txBox="1"/>
          <p:nvPr/>
        </p:nvSpPr>
        <p:spPr>
          <a:xfrm>
            <a:off x="4877439" y="3986775"/>
            <a:ext cx="513300" cy="225600"/>
          </a:xfrm>
          <a:prstGeom prst="rect">
            <a:avLst/>
          </a:prstGeom>
          <a:noFill/>
          <a:ln>
            <a:noFill/>
          </a:ln>
        </p:spPr>
        <p:txBody>
          <a:bodyPr spcFirstLastPara="1" wrap="square" lIns="91425" tIns="45700" rIns="91425" bIns="45700" anchor="ctr" anchorCtr="0">
            <a:noAutofit/>
          </a:bodyPr>
          <a:lstStyle/>
          <a:p>
            <a:pPr algn="r">
              <a:buClr>
                <a:schemeClr val="dk2"/>
              </a:buClr>
              <a:buSzPts val="3200"/>
            </a:pPr>
            <a:r>
              <a:rPr lang="en" sz="1600">
                <a:solidFill>
                  <a:schemeClr val="dk2"/>
                </a:solidFill>
                <a:latin typeface="Fira Sans Extra Condensed Medium"/>
                <a:ea typeface="Fira Sans Extra Condensed Medium"/>
                <a:cs typeface="Fira Sans Extra Condensed Medium"/>
                <a:sym typeface="Fira Sans Extra Condensed Medium"/>
              </a:rPr>
              <a:t>NO</a:t>
            </a:r>
            <a:endParaRPr sz="1600">
              <a:latin typeface="Fira Sans Extra Condensed Medium"/>
              <a:ea typeface="Fira Sans Extra Condensed Medium"/>
              <a:cs typeface="Fira Sans Extra Condensed Medium"/>
              <a:sym typeface="Fira Sans Extra Condensed Medium"/>
            </a:endParaRPr>
          </a:p>
        </p:txBody>
      </p:sp>
      <p:sp>
        <p:nvSpPr>
          <p:cNvPr id="88" name="Google Shape;88;p16"/>
          <p:cNvSpPr txBox="1"/>
          <p:nvPr/>
        </p:nvSpPr>
        <p:spPr>
          <a:xfrm>
            <a:off x="4733721" y="2906226"/>
            <a:ext cx="674657" cy="217515"/>
          </a:xfrm>
          <a:prstGeom prst="rect">
            <a:avLst/>
          </a:prstGeom>
          <a:noFill/>
          <a:ln>
            <a:noFill/>
          </a:ln>
        </p:spPr>
        <p:txBody>
          <a:bodyPr spcFirstLastPara="1" wrap="square" lIns="91425" tIns="45700" rIns="91425" bIns="45700" anchor="ctr" anchorCtr="0">
            <a:noAutofit/>
          </a:bodyPr>
          <a:lstStyle/>
          <a:p>
            <a:pPr algn="r">
              <a:buClr>
                <a:schemeClr val="dk2"/>
              </a:buClr>
              <a:buSzPts val="3200"/>
            </a:pPr>
            <a:r>
              <a:rPr lang="en" sz="1600" dirty="0">
                <a:solidFill>
                  <a:schemeClr val="dk2"/>
                </a:solidFill>
                <a:latin typeface="Fira Sans Extra Condensed Medium"/>
                <a:ea typeface="Fira Sans Extra Condensed Medium"/>
                <a:cs typeface="Fira Sans Extra Condensed Medium"/>
                <a:sym typeface="Fira Sans Extra Condensed Medium"/>
              </a:rPr>
              <a:t>YES</a:t>
            </a:r>
            <a:endParaRPr sz="1600" dirty="0">
              <a:latin typeface="Fira Sans Extra Condensed Medium"/>
              <a:ea typeface="Fira Sans Extra Condensed Medium"/>
              <a:cs typeface="Fira Sans Extra Condensed Medium"/>
              <a:sym typeface="Fira Sans Extra Condensed Medium"/>
            </a:endParaRPr>
          </a:p>
        </p:txBody>
      </p:sp>
    </p:spTree>
    <p:extLst>
      <p:ext uri="{BB962C8B-B14F-4D97-AF65-F5344CB8AC3E}">
        <p14:creationId xmlns:p14="http://schemas.microsoft.com/office/powerpoint/2010/main" val="4110400225"/>
      </p:ext>
    </p:extLst>
  </p:cSld>
  <p:clrMapOvr>
    <a:masterClrMapping/>
  </p:clrMapOvr>
  <p:transition spd="slow">
    <p:cove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457200" y="1268275"/>
            <a:ext cx="8229600" cy="303600"/>
          </a:xfrm>
          <a:prstGeom prst="rect">
            <a:avLst/>
          </a:prstGeom>
        </p:spPr>
        <p:txBody>
          <a:bodyPr spcFirstLastPara="1" vert="horz" wrap="square" lIns="91425" tIns="91425" rIns="91425" bIns="91425" rtlCol="0" anchor="ctr" anchorCtr="0">
            <a:noAutofit/>
          </a:bodyPr>
          <a:lstStyle/>
          <a:p>
            <a:pPr>
              <a:buClr>
                <a:schemeClr val="dk1"/>
              </a:buClr>
              <a:buSzPts val="1100"/>
            </a:pPr>
            <a:r>
              <a:rPr lang="en-US" sz="5400" u="sng" dirty="0">
                <a:solidFill>
                  <a:schemeClr val="tx2"/>
                </a:solidFill>
                <a:latin typeface="Bell MT" panose="02020503060305020303" pitchFamily="18" charset="0"/>
              </a:rPr>
              <a:t>O</a:t>
            </a:r>
            <a:r>
              <a:rPr lang="en" sz="5400" u="sng" dirty="0">
                <a:solidFill>
                  <a:schemeClr val="tx2"/>
                </a:solidFill>
                <a:latin typeface="Bell MT" panose="02020503060305020303" pitchFamily="18" charset="0"/>
              </a:rPr>
              <a:t>ur Solution</a:t>
            </a:r>
            <a:endParaRPr u="sng" dirty="0">
              <a:solidFill>
                <a:schemeClr val="tx2"/>
              </a:solidFill>
              <a:latin typeface="Bell MT" panose="02020503060305020303" pitchFamily="18" charset="0"/>
            </a:endParaRPr>
          </a:p>
        </p:txBody>
      </p:sp>
      <p:sp>
        <p:nvSpPr>
          <p:cNvPr id="31" name="TextBox 30"/>
          <p:cNvSpPr txBox="1"/>
          <p:nvPr/>
        </p:nvSpPr>
        <p:spPr>
          <a:xfrm>
            <a:off x="611560" y="2132856"/>
            <a:ext cx="3600400" cy="3570208"/>
          </a:xfrm>
          <a:prstGeom prst="rect">
            <a:avLst/>
          </a:prstGeom>
          <a:gradFill flip="none" rotWithShape="1">
            <a:gsLst>
              <a:gs pos="0">
                <a:srgbClr val="8ECD07">
                  <a:alpha val="51000"/>
                </a:srgbClr>
              </a:gs>
              <a:gs pos="50000">
                <a:srgbClr val="92D050">
                  <a:tint val="44500"/>
                  <a:satMod val="160000"/>
                </a:srgbClr>
              </a:gs>
              <a:gs pos="100000">
                <a:srgbClr val="92D050">
                  <a:tint val="23500"/>
                  <a:satMod val="160000"/>
                </a:srgbClr>
              </a:gs>
            </a:gsLst>
            <a:lin ang="5400000" scaled="1"/>
            <a:tileRect/>
          </a:gradFill>
        </p:spPr>
        <p:txBody>
          <a:bodyPr wrap="square" rtlCol="0">
            <a:spAutoFit/>
          </a:bodyPr>
          <a:lstStyle/>
          <a:p>
            <a:r>
              <a:rPr lang="en-IN" sz="2800" u="sng" dirty="0">
                <a:latin typeface="Garamond" panose="02020404030301010803" pitchFamily="18" charset="0"/>
              </a:rPr>
              <a:t>Smart dustbin</a:t>
            </a:r>
          </a:p>
          <a:p>
            <a:endParaRPr lang="en-IN" u="sng" dirty="0">
              <a:latin typeface="Garamond" panose="02020404030301010803" pitchFamily="18" charset="0"/>
            </a:endParaRPr>
          </a:p>
          <a:p>
            <a:r>
              <a:rPr lang="en-US" dirty="0">
                <a:latin typeface="Garamond" panose="02020404030301010803" pitchFamily="18" charset="0"/>
              </a:rPr>
              <a:t>The smart dustbin </a:t>
            </a:r>
            <a:r>
              <a:rPr lang="en-US" b="1" dirty="0">
                <a:latin typeface="Garamond" panose="02020404030301010803" pitchFamily="18" charset="0"/>
              </a:rPr>
              <a:t>uses an Ultrasonic sensor HC-SR04 to detect objects in front</a:t>
            </a:r>
            <a:r>
              <a:rPr lang="en-US" dirty="0">
                <a:latin typeface="Garamond" panose="02020404030301010803" pitchFamily="18" charset="0"/>
              </a:rPr>
              <a:t>. It then sends the signals to </a:t>
            </a:r>
            <a:r>
              <a:rPr lang="en-US" dirty="0" err="1">
                <a:latin typeface="Garamond" panose="02020404030301010803" pitchFamily="18" charset="0"/>
              </a:rPr>
              <a:t>Arduino</a:t>
            </a:r>
            <a:r>
              <a:rPr lang="en-US" dirty="0">
                <a:latin typeface="Garamond" panose="02020404030301010803" pitchFamily="18" charset="0"/>
              </a:rPr>
              <a:t> Uno. The </a:t>
            </a:r>
            <a:r>
              <a:rPr lang="en-US" dirty="0" err="1">
                <a:latin typeface="Garamond" panose="02020404030301010803" pitchFamily="18" charset="0"/>
              </a:rPr>
              <a:t>Arduino</a:t>
            </a:r>
            <a:r>
              <a:rPr lang="en-US" dirty="0">
                <a:latin typeface="Garamond" panose="02020404030301010803" pitchFamily="18" charset="0"/>
              </a:rPr>
              <a:t> understands the signal and sends a signal to the Servomotor which opens the flap on top of the dustbin.</a:t>
            </a:r>
            <a:endParaRPr lang="en-IN" u="sng" dirty="0">
              <a:latin typeface="Garamond" panose="02020404030301010803" pitchFamily="18" charset="0"/>
            </a:endParaRPr>
          </a:p>
          <a:p>
            <a:endParaRPr lang="en-IN" u="sng" dirty="0">
              <a:latin typeface="Garamond" panose="02020404030301010803" pitchFamily="18" charset="0"/>
            </a:endParaRPr>
          </a:p>
          <a:p>
            <a:endParaRPr lang="en-US" u="sng" dirty="0">
              <a:latin typeface="Garamond" panose="02020404030301010803" pitchFamily="18" charset="0"/>
            </a:endParaRPr>
          </a:p>
        </p:txBody>
      </p:sp>
      <p:sp>
        <p:nvSpPr>
          <p:cNvPr id="36" name="TextBox 35"/>
          <p:cNvSpPr txBox="1"/>
          <p:nvPr/>
        </p:nvSpPr>
        <p:spPr>
          <a:xfrm>
            <a:off x="4572000" y="1988841"/>
            <a:ext cx="4320480" cy="4770537"/>
          </a:xfrm>
          <a:prstGeom prst="rect">
            <a:avLst/>
          </a:prstGeom>
          <a:gradFill>
            <a:gsLst>
              <a:gs pos="0">
                <a:srgbClr val="63B4F8">
                  <a:alpha val="51000"/>
                </a:srgbClr>
              </a:gs>
              <a:gs pos="50000">
                <a:srgbClr val="92D050">
                  <a:tint val="44500"/>
                  <a:satMod val="160000"/>
                </a:srgbClr>
              </a:gs>
              <a:gs pos="100000">
                <a:srgbClr val="92D050">
                  <a:tint val="23500"/>
                  <a:satMod val="160000"/>
                </a:srgbClr>
              </a:gs>
            </a:gsLst>
            <a:lin ang="5400000" scaled="1"/>
          </a:gradFill>
        </p:spPr>
        <p:txBody>
          <a:bodyPr wrap="square" rtlCol="0">
            <a:spAutoFit/>
          </a:bodyPr>
          <a:lstStyle/>
          <a:p>
            <a:r>
              <a:rPr lang="en-US" sz="2800" u="sng" dirty="0">
                <a:latin typeface="Garamond" panose="02020404030301010803" pitchFamily="18" charset="0"/>
              </a:rPr>
              <a:t>Working Concept</a:t>
            </a:r>
          </a:p>
          <a:p>
            <a:endParaRPr lang="en-US" sz="2400" b="1" u="sng" dirty="0">
              <a:latin typeface="Cooper Black" pitchFamily="18" charset="0"/>
            </a:endParaRPr>
          </a:p>
          <a:p>
            <a:r>
              <a:rPr lang="en-US" b="1" dirty="0">
                <a:latin typeface="Garamond" panose="02020404030301010803" pitchFamily="18" charset="0"/>
              </a:rPr>
              <a:t>It is important to dispose of the trash properly. It is a responsibility with which everyone should comply. In the era of Covid-19, people are trying to innovate everyday life things and make things as contactless as possible. Smart dustbin is one of those innovative ideas.  </a:t>
            </a:r>
          </a:p>
          <a:p>
            <a:r>
              <a:rPr lang="en-US" b="1" dirty="0">
                <a:latin typeface="Garamond" panose="02020404030301010803" pitchFamily="18" charset="0"/>
              </a:rPr>
              <a:t>The smart dustbin uses an Ultrasonic sensor HC-SR04 to detect objects in front. </a:t>
            </a:r>
          </a:p>
          <a:p>
            <a:r>
              <a:rPr lang="en-US" b="1" dirty="0">
                <a:latin typeface="Garamond" panose="02020404030301010803" pitchFamily="18" charset="0"/>
              </a:rPr>
              <a:t>It then sends the signals to </a:t>
            </a:r>
            <a:r>
              <a:rPr lang="en-US" b="1" dirty="0" err="1">
                <a:latin typeface="Garamond" panose="02020404030301010803" pitchFamily="18" charset="0"/>
              </a:rPr>
              <a:t>Arduino</a:t>
            </a:r>
            <a:r>
              <a:rPr lang="en-US" b="1" dirty="0">
                <a:latin typeface="Garamond" panose="02020404030301010803" pitchFamily="18" charset="0"/>
              </a:rPr>
              <a:t> Uno. The </a:t>
            </a:r>
            <a:r>
              <a:rPr lang="en-US" b="1" dirty="0" err="1">
                <a:latin typeface="Garamond" panose="02020404030301010803" pitchFamily="18" charset="0"/>
              </a:rPr>
              <a:t>Arduino</a:t>
            </a:r>
            <a:r>
              <a:rPr lang="en-US" b="1" dirty="0">
                <a:latin typeface="Garamond" panose="02020404030301010803" pitchFamily="18" charset="0"/>
              </a:rPr>
              <a:t> understands the signal and sends a signal to the Servomotor which opens the flap on top of the dustbin.</a:t>
            </a:r>
          </a:p>
          <a:p>
            <a:endParaRPr lang="en-US" dirty="0">
              <a:latin typeface="Garamond" panose="02020404030301010803" pitchFamily="18" charset="0"/>
            </a:endParaRPr>
          </a:p>
        </p:txBody>
      </p:sp>
    </p:spTree>
    <p:extLst>
      <p:ext uri="{BB962C8B-B14F-4D97-AF65-F5344CB8AC3E}">
        <p14:creationId xmlns:p14="http://schemas.microsoft.com/office/powerpoint/2010/main" val="2578058644"/>
      </p:ext>
    </p:extLst>
  </p:cSld>
  <p:clrMapOvr>
    <a:masterClrMapping/>
  </p:clrMapOvr>
  <p:transition spd="med">
    <p:pull/>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TotalTime>
  <Words>382</Words>
  <Application>Microsoft Office PowerPoint</Application>
  <PresentationFormat>On-screen Show (4:3)</PresentationFormat>
  <Paragraphs>61</Paragraphs>
  <Slides>10</Slides>
  <Notes>4</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10</vt:i4>
      </vt:variant>
    </vt:vector>
  </HeadingPairs>
  <TitlesOfParts>
    <vt:vector size="25" baseType="lpstr">
      <vt:lpstr>MingLiU-ExtB</vt:lpstr>
      <vt:lpstr>Arial</vt:lpstr>
      <vt:lpstr>Bell MT</vt:lpstr>
      <vt:lpstr>Calibri</vt:lpstr>
      <vt:lpstr>Candara Light</vt:lpstr>
      <vt:lpstr>Cooper Black</vt:lpstr>
      <vt:lpstr>Fira Sans Extra Condensed Medium</vt:lpstr>
      <vt:lpstr>Fira Sans Extra Condensed SemiBold</vt:lpstr>
      <vt:lpstr>Garamond</vt:lpstr>
      <vt:lpstr>Lato</vt:lpstr>
      <vt:lpstr>Lato </vt:lpstr>
      <vt:lpstr>Lato Black</vt:lpstr>
      <vt:lpstr>Open Sans</vt:lpstr>
      <vt:lpstr>Roboto</vt:lpstr>
      <vt:lpstr>Office Theme</vt:lpstr>
      <vt:lpstr>PowerPoint Presentation</vt:lpstr>
      <vt:lpstr>PowerPoint Presentation</vt:lpstr>
      <vt:lpstr>PowerPoint Presentation</vt:lpstr>
      <vt:lpstr>PowerPoint Presentation</vt:lpstr>
      <vt:lpstr>PowerPoint Presentation</vt:lpstr>
      <vt:lpstr>Waste Segregation Meaning</vt:lpstr>
      <vt:lpstr>Solid Waste Segregation</vt:lpstr>
      <vt:lpstr>Smart Dustbin</vt:lpstr>
      <vt:lpstr>Our Solution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abhay</dc:creator>
  <cp:lastModifiedBy>Admin</cp:lastModifiedBy>
  <cp:revision>19</cp:revision>
  <dcterms:created xsi:type="dcterms:W3CDTF">2022-06-04T04:30:21Z</dcterms:created>
  <dcterms:modified xsi:type="dcterms:W3CDTF">2022-06-04T07:09:43Z</dcterms:modified>
</cp:coreProperties>
</file>